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72"/>
  </p:notesMasterIdLst>
  <p:handoutMasterIdLst>
    <p:handoutMasterId r:id="rId73"/>
  </p:handoutMasterIdLst>
  <p:sldIdLst>
    <p:sldId id="279" r:id="rId2"/>
    <p:sldId id="381" r:id="rId3"/>
    <p:sldId id="319" r:id="rId4"/>
    <p:sldId id="376" r:id="rId5"/>
    <p:sldId id="280" r:id="rId6"/>
    <p:sldId id="320" r:id="rId7"/>
    <p:sldId id="318" r:id="rId8"/>
    <p:sldId id="377" r:id="rId9"/>
    <p:sldId id="383" r:id="rId10"/>
    <p:sldId id="282" r:id="rId11"/>
    <p:sldId id="283" r:id="rId12"/>
    <p:sldId id="331" r:id="rId13"/>
    <p:sldId id="332" r:id="rId14"/>
    <p:sldId id="367" r:id="rId15"/>
    <p:sldId id="368" r:id="rId16"/>
    <p:sldId id="370" r:id="rId17"/>
    <p:sldId id="333" r:id="rId18"/>
    <p:sldId id="284" r:id="rId19"/>
    <p:sldId id="285" r:id="rId20"/>
    <p:sldId id="298" r:id="rId21"/>
    <p:sldId id="287" r:id="rId22"/>
    <p:sldId id="301" r:id="rId23"/>
    <p:sldId id="288" r:id="rId24"/>
    <p:sldId id="302" r:id="rId25"/>
    <p:sldId id="289" r:id="rId26"/>
    <p:sldId id="303" r:id="rId27"/>
    <p:sldId id="351" r:id="rId28"/>
    <p:sldId id="334" r:id="rId29"/>
    <p:sldId id="362" r:id="rId30"/>
    <p:sldId id="299" r:id="rId31"/>
    <p:sldId id="300" r:id="rId32"/>
    <p:sldId id="305" r:id="rId33"/>
    <p:sldId id="306" r:id="rId34"/>
    <p:sldId id="363" r:id="rId35"/>
    <p:sldId id="335" r:id="rId36"/>
    <p:sldId id="323" r:id="rId37"/>
    <p:sldId id="371" r:id="rId38"/>
    <p:sldId id="350" r:id="rId39"/>
    <p:sldId id="352" r:id="rId40"/>
    <p:sldId id="354" r:id="rId41"/>
    <p:sldId id="360" r:id="rId42"/>
    <p:sldId id="372" r:id="rId43"/>
    <p:sldId id="378" r:id="rId44"/>
    <p:sldId id="355" r:id="rId45"/>
    <p:sldId id="373" r:id="rId46"/>
    <p:sldId id="356" r:id="rId47"/>
    <p:sldId id="375" r:id="rId48"/>
    <p:sldId id="342" r:id="rId49"/>
    <p:sldId id="343" r:id="rId50"/>
    <p:sldId id="357" r:id="rId51"/>
    <p:sldId id="358" r:id="rId52"/>
    <p:sldId id="345" r:id="rId53"/>
    <p:sldId id="346" r:id="rId54"/>
    <p:sldId id="347" r:id="rId55"/>
    <p:sldId id="348" r:id="rId56"/>
    <p:sldId id="379" r:id="rId57"/>
    <p:sldId id="293" r:id="rId58"/>
    <p:sldId id="380" r:id="rId59"/>
    <p:sldId id="327" r:id="rId60"/>
    <p:sldId id="349" r:id="rId61"/>
    <p:sldId id="325" r:id="rId62"/>
    <p:sldId id="326" r:id="rId63"/>
    <p:sldId id="257" r:id="rId64"/>
    <p:sldId id="365" r:id="rId65"/>
    <p:sldId id="364" r:id="rId66"/>
    <p:sldId id="366" r:id="rId67"/>
    <p:sldId id="294" r:id="rId68"/>
    <p:sldId id="321" r:id="rId69"/>
    <p:sldId id="274" r:id="rId70"/>
    <p:sldId id="382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F33"/>
    <a:srgbClr val="1D59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8" autoAdjust="0"/>
    <p:restoredTop sz="93443" autoAdjust="0"/>
  </p:normalViewPr>
  <p:slideViewPr>
    <p:cSldViewPr snapToGrid="0">
      <p:cViewPr varScale="1">
        <p:scale>
          <a:sx n="68" d="100"/>
          <a:sy n="68" d="100"/>
        </p:scale>
        <p:origin x="84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68"/>
    </p:cViewPr>
  </p:sorterViewPr>
  <p:notesViewPr>
    <p:cSldViewPr snapToGrid="0">
      <p:cViewPr varScale="1">
        <p:scale>
          <a:sx n="55" d="100"/>
          <a:sy n="55" d="100"/>
        </p:scale>
        <p:origin x="288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2DF42-57CF-450D-8797-907862552E3D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FC9307-42C9-4548-9AAB-CDD2F315E264}">
      <dgm:prSet/>
      <dgm:spPr>
        <a:solidFill>
          <a:srgbClr val="002060"/>
        </a:solidFill>
      </dgm:spPr>
      <dgm:t>
        <a:bodyPr/>
        <a:lstStyle/>
        <a:p>
          <a:r>
            <a:rPr lang="en-US" dirty="0"/>
            <a:t>1. Role of Technology in GST</a:t>
          </a:r>
        </a:p>
      </dgm:t>
    </dgm:pt>
    <dgm:pt modelId="{70A8F3C1-0544-488E-BDC1-0A77C8C06EB0}" type="parTrans" cxnId="{6FC0A7EE-A1CA-41DE-B03F-5BBD56885CEE}">
      <dgm:prSet/>
      <dgm:spPr/>
      <dgm:t>
        <a:bodyPr/>
        <a:lstStyle/>
        <a:p>
          <a:endParaRPr lang="en-US"/>
        </a:p>
      </dgm:t>
    </dgm:pt>
    <dgm:pt modelId="{BE5C9675-1669-4297-A791-E0C6163F9258}" type="sibTrans" cxnId="{6FC0A7EE-A1CA-41DE-B03F-5BBD56885CEE}">
      <dgm:prSet/>
      <dgm:spPr/>
      <dgm:t>
        <a:bodyPr/>
        <a:lstStyle/>
        <a:p>
          <a:endParaRPr lang="en-US"/>
        </a:p>
      </dgm:t>
    </dgm:pt>
    <dgm:pt modelId="{7430BE1F-C237-4A31-A748-FA2B80186289}" type="pres">
      <dgm:prSet presAssocID="{9832DF42-57CF-450D-8797-907862552E3D}" presName="Name0" presStyleCnt="0">
        <dgm:presLayoutVars>
          <dgm:dir/>
          <dgm:animLvl val="lvl"/>
          <dgm:resizeHandles val="exact"/>
        </dgm:presLayoutVars>
      </dgm:prSet>
      <dgm:spPr/>
    </dgm:pt>
    <dgm:pt modelId="{4729BD1D-D97F-4F32-AD32-1A4BF6375CB8}" type="pres">
      <dgm:prSet presAssocID="{AEFC9307-42C9-4548-9AAB-CDD2F315E264}" presName="boxAndChildren" presStyleCnt="0"/>
      <dgm:spPr/>
    </dgm:pt>
    <dgm:pt modelId="{5933457A-2052-45AD-A298-6359F75EB6D2}" type="pres">
      <dgm:prSet presAssocID="{AEFC9307-42C9-4548-9AAB-CDD2F315E264}" presName="parentTextBox" presStyleLbl="node1" presStyleIdx="0" presStyleCnt="1" custLinFactNeighborX="-6237" custLinFactNeighborY="-4167"/>
      <dgm:spPr/>
    </dgm:pt>
  </dgm:ptLst>
  <dgm:cxnLst>
    <dgm:cxn modelId="{5A8C2180-91C4-4B50-9619-1047F2E3AF77}" type="presOf" srcId="{9832DF42-57CF-450D-8797-907862552E3D}" destId="{7430BE1F-C237-4A31-A748-FA2B80186289}" srcOrd="0" destOrd="0" presId="urn:microsoft.com/office/officeart/2005/8/layout/process4"/>
    <dgm:cxn modelId="{6FC0A7EE-A1CA-41DE-B03F-5BBD56885CEE}" srcId="{9832DF42-57CF-450D-8797-907862552E3D}" destId="{AEFC9307-42C9-4548-9AAB-CDD2F315E264}" srcOrd="0" destOrd="0" parTransId="{70A8F3C1-0544-488E-BDC1-0A77C8C06EB0}" sibTransId="{BE5C9675-1669-4297-A791-E0C6163F9258}"/>
    <dgm:cxn modelId="{E845816E-E857-421A-B16E-8F63A2868FE0}" type="presOf" srcId="{AEFC9307-42C9-4548-9AAB-CDD2F315E264}" destId="{5933457A-2052-45AD-A298-6359F75EB6D2}" srcOrd="0" destOrd="0" presId="urn:microsoft.com/office/officeart/2005/8/layout/process4"/>
    <dgm:cxn modelId="{060C91AA-ED30-4D28-BEDD-5A53E9C659E6}" type="presParOf" srcId="{7430BE1F-C237-4A31-A748-FA2B80186289}" destId="{4729BD1D-D97F-4F32-AD32-1A4BF6375CB8}" srcOrd="0" destOrd="0" presId="urn:microsoft.com/office/officeart/2005/8/layout/process4"/>
    <dgm:cxn modelId="{686B827F-8401-4EF9-B663-C0402B836256}" type="presParOf" srcId="{4729BD1D-D97F-4F32-AD32-1A4BF6375CB8}" destId="{5933457A-2052-45AD-A298-6359F75EB6D2}" srcOrd="0" destOrd="0" presId="urn:microsoft.com/office/officeart/2005/8/layout/process4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32DF42-57CF-450D-8797-907862552E3D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FC9307-42C9-4548-9AAB-CDD2F315E264}">
      <dgm:prSet/>
      <dgm:spPr>
        <a:solidFill>
          <a:srgbClr val="002060"/>
        </a:solidFill>
      </dgm:spPr>
      <dgm:t>
        <a:bodyPr/>
        <a:lstStyle/>
        <a:p>
          <a:r>
            <a:rPr lang="en-US" dirty="0"/>
            <a:t>2. Accounting + Software in GST</a:t>
          </a:r>
        </a:p>
      </dgm:t>
    </dgm:pt>
    <dgm:pt modelId="{70A8F3C1-0544-488E-BDC1-0A77C8C06EB0}" type="parTrans" cxnId="{6FC0A7EE-A1CA-41DE-B03F-5BBD56885CEE}">
      <dgm:prSet/>
      <dgm:spPr/>
      <dgm:t>
        <a:bodyPr/>
        <a:lstStyle/>
        <a:p>
          <a:endParaRPr lang="en-US"/>
        </a:p>
      </dgm:t>
    </dgm:pt>
    <dgm:pt modelId="{BE5C9675-1669-4297-A791-E0C6163F9258}" type="sibTrans" cxnId="{6FC0A7EE-A1CA-41DE-B03F-5BBD56885CEE}">
      <dgm:prSet/>
      <dgm:spPr/>
      <dgm:t>
        <a:bodyPr/>
        <a:lstStyle/>
        <a:p>
          <a:endParaRPr lang="en-US"/>
        </a:p>
      </dgm:t>
    </dgm:pt>
    <dgm:pt modelId="{7430BE1F-C237-4A31-A748-FA2B80186289}" type="pres">
      <dgm:prSet presAssocID="{9832DF42-57CF-450D-8797-907862552E3D}" presName="Name0" presStyleCnt="0">
        <dgm:presLayoutVars>
          <dgm:dir/>
          <dgm:animLvl val="lvl"/>
          <dgm:resizeHandles val="exact"/>
        </dgm:presLayoutVars>
      </dgm:prSet>
      <dgm:spPr/>
    </dgm:pt>
    <dgm:pt modelId="{4729BD1D-D97F-4F32-AD32-1A4BF6375CB8}" type="pres">
      <dgm:prSet presAssocID="{AEFC9307-42C9-4548-9AAB-CDD2F315E264}" presName="boxAndChildren" presStyleCnt="0"/>
      <dgm:spPr/>
    </dgm:pt>
    <dgm:pt modelId="{5933457A-2052-45AD-A298-6359F75EB6D2}" type="pres">
      <dgm:prSet presAssocID="{AEFC9307-42C9-4548-9AAB-CDD2F315E264}" presName="parentTextBox" presStyleLbl="node1" presStyleIdx="0" presStyleCnt="1" custLinFactNeighborX="-6237" custLinFactNeighborY="-4167"/>
      <dgm:spPr/>
    </dgm:pt>
  </dgm:ptLst>
  <dgm:cxnLst>
    <dgm:cxn modelId="{5A8C2180-91C4-4B50-9619-1047F2E3AF77}" type="presOf" srcId="{9832DF42-57CF-450D-8797-907862552E3D}" destId="{7430BE1F-C237-4A31-A748-FA2B80186289}" srcOrd="0" destOrd="0" presId="urn:microsoft.com/office/officeart/2005/8/layout/process4"/>
    <dgm:cxn modelId="{6FC0A7EE-A1CA-41DE-B03F-5BBD56885CEE}" srcId="{9832DF42-57CF-450D-8797-907862552E3D}" destId="{AEFC9307-42C9-4548-9AAB-CDD2F315E264}" srcOrd="0" destOrd="0" parTransId="{70A8F3C1-0544-488E-BDC1-0A77C8C06EB0}" sibTransId="{BE5C9675-1669-4297-A791-E0C6163F9258}"/>
    <dgm:cxn modelId="{E845816E-E857-421A-B16E-8F63A2868FE0}" type="presOf" srcId="{AEFC9307-42C9-4548-9AAB-CDD2F315E264}" destId="{5933457A-2052-45AD-A298-6359F75EB6D2}" srcOrd="0" destOrd="0" presId="urn:microsoft.com/office/officeart/2005/8/layout/process4"/>
    <dgm:cxn modelId="{060C91AA-ED30-4D28-BEDD-5A53E9C659E6}" type="presParOf" srcId="{7430BE1F-C237-4A31-A748-FA2B80186289}" destId="{4729BD1D-D97F-4F32-AD32-1A4BF6375CB8}" srcOrd="0" destOrd="0" presId="urn:microsoft.com/office/officeart/2005/8/layout/process4"/>
    <dgm:cxn modelId="{686B827F-8401-4EF9-B663-C0402B836256}" type="presParOf" srcId="{4729BD1D-D97F-4F32-AD32-1A4BF6375CB8}" destId="{5933457A-2052-45AD-A298-6359F75EB6D2}" srcOrd="0" destOrd="0" presId="urn:microsoft.com/office/officeart/2005/8/layout/process4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4DEB2F-9709-4F9F-837F-FC1B4457912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980585-4343-4853-9829-2617D39E9D81}">
      <dgm:prSet phldrT="[Text]"/>
      <dgm:spPr/>
      <dgm:t>
        <a:bodyPr/>
        <a:lstStyle/>
        <a:p>
          <a:r>
            <a:rPr lang="en-US" dirty="0"/>
            <a:t>Current</a:t>
          </a:r>
        </a:p>
      </dgm:t>
    </dgm:pt>
    <dgm:pt modelId="{DFBA7BE3-1465-4C10-A701-631F7D15268C}" type="parTrans" cxnId="{4E1C2825-069F-46F8-AF7F-34E207299B73}">
      <dgm:prSet/>
      <dgm:spPr/>
      <dgm:t>
        <a:bodyPr/>
        <a:lstStyle/>
        <a:p>
          <a:endParaRPr lang="en-US"/>
        </a:p>
      </dgm:t>
    </dgm:pt>
    <dgm:pt modelId="{21857B2F-F075-4F17-BDBD-B2985A16ACC9}" type="sibTrans" cxnId="{4E1C2825-069F-46F8-AF7F-34E207299B73}">
      <dgm:prSet/>
      <dgm:spPr/>
      <dgm:t>
        <a:bodyPr/>
        <a:lstStyle/>
        <a:p>
          <a:endParaRPr lang="en-US"/>
        </a:p>
      </dgm:t>
    </dgm:pt>
    <dgm:pt modelId="{111B43B9-77D7-4B82-8985-4A071914316D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Tax Structure</a:t>
          </a:r>
        </a:p>
      </dgm:t>
    </dgm:pt>
    <dgm:pt modelId="{7BC2B5B5-B37F-4D44-88C4-A24FE777FEEB}" type="parTrans" cxnId="{9D0BF20A-38FE-4E36-91E3-0004599D6EE1}">
      <dgm:prSet/>
      <dgm:spPr/>
      <dgm:t>
        <a:bodyPr/>
        <a:lstStyle/>
        <a:p>
          <a:endParaRPr lang="en-US"/>
        </a:p>
      </dgm:t>
    </dgm:pt>
    <dgm:pt modelId="{AFF17741-71CC-4A19-B71A-D29459D8F79B}" type="sibTrans" cxnId="{9D0BF20A-38FE-4E36-91E3-0004599D6EE1}">
      <dgm:prSet/>
      <dgm:spPr/>
      <dgm:t>
        <a:bodyPr/>
        <a:lstStyle/>
        <a:p>
          <a:endParaRPr lang="en-US"/>
        </a:p>
      </dgm:t>
    </dgm:pt>
    <dgm:pt modelId="{DAEE7012-0E03-4523-8C4D-8BD6E9B991B5}">
      <dgm:prSet phldrT="[Text]"/>
      <dgm:spPr/>
      <dgm:t>
        <a:bodyPr/>
        <a:lstStyle/>
        <a:p>
          <a:r>
            <a:rPr lang="en-US" dirty="0"/>
            <a:t>GST</a:t>
          </a:r>
        </a:p>
      </dgm:t>
    </dgm:pt>
    <dgm:pt modelId="{B6E8FC16-8FEE-4B11-8AAF-6C8BFE00BF08}" type="parTrans" cxnId="{901017C5-BA98-409C-89DD-013F0496C447}">
      <dgm:prSet/>
      <dgm:spPr/>
      <dgm:t>
        <a:bodyPr/>
        <a:lstStyle/>
        <a:p>
          <a:endParaRPr lang="en-US"/>
        </a:p>
      </dgm:t>
    </dgm:pt>
    <dgm:pt modelId="{CD9DF675-B42E-455A-B9B4-86DF65955A51}" type="sibTrans" cxnId="{901017C5-BA98-409C-89DD-013F0496C447}">
      <dgm:prSet/>
      <dgm:spPr/>
      <dgm:t>
        <a:bodyPr/>
        <a:lstStyle/>
        <a:p>
          <a:endParaRPr lang="en-US"/>
        </a:p>
      </dgm:t>
    </dgm:pt>
    <dgm:pt modelId="{1651CDF9-3BCB-46C4-A964-6833007603F1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Tax Structure</a:t>
          </a:r>
        </a:p>
      </dgm:t>
    </dgm:pt>
    <dgm:pt modelId="{58BD8A17-D43F-4DE0-9251-CC602CD4CB12}" type="parTrans" cxnId="{B92ED161-0BBE-46F1-BDFC-A04BE1F405A4}">
      <dgm:prSet/>
      <dgm:spPr/>
      <dgm:t>
        <a:bodyPr/>
        <a:lstStyle/>
        <a:p>
          <a:endParaRPr lang="en-US"/>
        </a:p>
      </dgm:t>
    </dgm:pt>
    <dgm:pt modelId="{53798D8E-FC08-4CAF-9170-B426929D5042}" type="sibTrans" cxnId="{B92ED161-0BBE-46F1-BDFC-A04BE1F405A4}">
      <dgm:prSet/>
      <dgm:spPr/>
      <dgm:t>
        <a:bodyPr/>
        <a:lstStyle/>
        <a:p>
          <a:endParaRPr lang="en-US"/>
        </a:p>
      </dgm:t>
    </dgm:pt>
    <dgm:pt modelId="{7218D53E-55AB-4586-ABEB-9F58256DD9B5}">
      <dgm:prSet/>
      <dgm:spPr/>
      <dgm:t>
        <a:bodyPr/>
        <a:lstStyle/>
        <a:p>
          <a:r>
            <a:rPr lang="en-IN" dirty="0"/>
            <a:t>Central Excise , PLA etc.</a:t>
          </a:r>
        </a:p>
      </dgm:t>
    </dgm:pt>
    <dgm:pt modelId="{F127BE3C-7F1B-44F8-9AC5-982D40190941}" type="parTrans" cxnId="{FF233DFE-783A-479A-B9AE-0C10B851C282}">
      <dgm:prSet/>
      <dgm:spPr/>
      <dgm:t>
        <a:bodyPr/>
        <a:lstStyle/>
        <a:p>
          <a:endParaRPr lang="en-US"/>
        </a:p>
      </dgm:t>
    </dgm:pt>
    <dgm:pt modelId="{1DBD3B20-4C6B-4617-AA5E-DF205F0F4AB6}" type="sibTrans" cxnId="{FF233DFE-783A-479A-B9AE-0C10B851C282}">
      <dgm:prSet/>
      <dgm:spPr/>
      <dgm:t>
        <a:bodyPr/>
        <a:lstStyle/>
        <a:p>
          <a:endParaRPr lang="en-US"/>
        </a:p>
      </dgm:t>
    </dgm:pt>
    <dgm:pt modelId="{B753A687-0308-4759-8047-0214FC526D41}">
      <dgm:prSet/>
      <dgm:spPr/>
      <dgm:t>
        <a:bodyPr/>
        <a:lstStyle/>
        <a:p>
          <a:r>
            <a:rPr lang="en-IN" dirty="0"/>
            <a:t>VAT / Central Sales Tax</a:t>
          </a:r>
        </a:p>
      </dgm:t>
    </dgm:pt>
    <dgm:pt modelId="{C6BC4B0C-8DD3-4153-8AA8-EEA98DC87CCB}" type="parTrans" cxnId="{941DB79B-2ABF-47CE-B80C-001776A7CE07}">
      <dgm:prSet/>
      <dgm:spPr/>
      <dgm:t>
        <a:bodyPr/>
        <a:lstStyle/>
        <a:p>
          <a:endParaRPr lang="en-US"/>
        </a:p>
      </dgm:t>
    </dgm:pt>
    <dgm:pt modelId="{6B05444F-EA18-4E0E-904A-9C877568A24C}" type="sibTrans" cxnId="{941DB79B-2ABF-47CE-B80C-001776A7CE07}">
      <dgm:prSet/>
      <dgm:spPr/>
      <dgm:t>
        <a:bodyPr/>
        <a:lstStyle/>
        <a:p>
          <a:endParaRPr lang="en-US"/>
        </a:p>
      </dgm:t>
    </dgm:pt>
    <dgm:pt modelId="{41EA3E80-3083-4F0D-A383-CB43423244B1}">
      <dgm:prSet/>
      <dgm:spPr/>
      <dgm:t>
        <a:bodyPr/>
        <a:lstStyle/>
        <a:p>
          <a:r>
            <a:rPr lang="en-IN" dirty="0"/>
            <a:t>Service Tax</a:t>
          </a:r>
        </a:p>
      </dgm:t>
    </dgm:pt>
    <dgm:pt modelId="{4C589AEA-BF65-4C5D-8901-6CCF69225B7E}" type="parTrans" cxnId="{833A42E2-AA34-4471-88EA-6C8C3BB65874}">
      <dgm:prSet/>
      <dgm:spPr/>
      <dgm:t>
        <a:bodyPr/>
        <a:lstStyle/>
        <a:p>
          <a:endParaRPr lang="en-US"/>
        </a:p>
      </dgm:t>
    </dgm:pt>
    <dgm:pt modelId="{EB16BCE5-3D2E-4482-8E8B-0D00C0A08C19}" type="sibTrans" cxnId="{833A42E2-AA34-4471-88EA-6C8C3BB65874}">
      <dgm:prSet/>
      <dgm:spPr/>
      <dgm:t>
        <a:bodyPr/>
        <a:lstStyle/>
        <a:p>
          <a:endParaRPr lang="en-US"/>
        </a:p>
      </dgm:t>
    </dgm:pt>
    <dgm:pt modelId="{2D374ADF-93E8-491D-830E-E7E0A6D09956}">
      <dgm:prSet/>
      <dgm:spPr/>
      <dgm:t>
        <a:bodyPr/>
        <a:lstStyle/>
        <a:p>
          <a:r>
            <a:rPr lang="en-IN" dirty="0"/>
            <a:t>Cess </a:t>
          </a:r>
        </a:p>
      </dgm:t>
    </dgm:pt>
    <dgm:pt modelId="{43F5C57F-8718-4192-B80C-803A62415C6F}" type="parTrans" cxnId="{76BDF7CA-520A-44A9-B0AC-0C9B3BAAF8B5}">
      <dgm:prSet/>
      <dgm:spPr/>
      <dgm:t>
        <a:bodyPr/>
        <a:lstStyle/>
        <a:p>
          <a:endParaRPr lang="en-US"/>
        </a:p>
      </dgm:t>
    </dgm:pt>
    <dgm:pt modelId="{FF3C78F1-65E1-4E50-B1CB-3D0657846BE8}" type="sibTrans" cxnId="{76BDF7CA-520A-44A9-B0AC-0C9B3BAAF8B5}">
      <dgm:prSet/>
      <dgm:spPr/>
      <dgm:t>
        <a:bodyPr/>
        <a:lstStyle/>
        <a:p>
          <a:endParaRPr lang="en-US"/>
        </a:p>
      </dgm:t>
    </dgm:pt>
    <dgm:pt modelId="{B67DA9EE-F0DA-4055-B064-51F5D28EC05A}">
      <dgm:prSet/>
      <dgm:spPr/>
      <dgm:t>
        <a:bodyPr/>
        <a:lstStyle/>
        <a:p>
          <a:r>
            <a:rPr lang="en-IN" dirty="0"/>
            <a:t>Inventory</a:t>
          </a:r>
        </a:p>
      </dgm:t>
    </dgm:pt>
    <dgm:pt modelId="{A33A522F-6C98-4144-AA85-AB522DAA4055}" type="parTrans" cxnId="{4FAE710C-9F25-4E6A-BF72-1BCAA8B0D16C}">
      <dgm:prSet/>
      <dgm:spPr/>
      <dgm:t>
        <a:bodyPr/>
        <a:lstStyle/>
        <a:p>
          <a:endParaRPr lang="en-US"/>
        </a:p>
      </dgm:t>
    </dgm:pt>
    <dgm:pt modelId="{D2B7A87D-874C-4D40-90E7-F568DE9E7DBC}" type="sibTrans" cxnId="{4FAE710C-9F25-4E6A-BF72-1BCAA8B0D16C}">
      <dgm:prSet/>
      <dgm:spPr/>
      <dgm:t>
        <a:bodyPr/>
        <a:lstStyle/>
        <a:p>
          <a:endParaRPr lang="en-US"/>
        </a:p>
      </dgm:t>
    </dgm:pt>
    <dgm:pt modelId="{B7B98557-420D-4D78-9FC9-F93BBDCB5192}">
      <dgm:prSet/>
      <dgm:spPr/>
      <dgm:t>
        <a:bodyPr/>
        <a:lstStyle/>
        <a:p>
          <a:r>
            <a:rPr lang="en-IN" dirty="0"/>
            <a:t>May or may not Integrated with books</a:t>
          </a:r>
        </a:p>
      </dgm:t>
    </dgm:pt>
    <dgm:pt modelId="{7B748385-98DD-4D0A-A8E3-5D4807978E25}" type="parTrans" cxnId="{5273A989-BCDD-4295-860A-ED67981664AB}">
      <dgm:prSet/>
      <dgm:spPr/>
      <dgm:t>
        <a:bodyPr/>
        <a:lstStyle/>
        <a:p>
          <a:endParaRPr lang="en-US"/>
        </a:p>
      </dgm:t>
    </dgm:pt>
    <dgm:pt modelId="{C9B8BAC4-988E-44E9-9F54-4EF97610D51A}" type="sibTrans" cxnId="{5273A989-BCDD-4295-860A-ED67981664AB}">
      <dgm:prSet/>
      <dgm:spPr/>
      <dgm:t>
        <a:bodyPr/>
        <a:lstStyle/>
        <a:p>
          <a:endParaRPr lang="en-US"/>
        </a:p>
      </dgm:t>
    </dgm:pt>
    <dgm:pt modelId="{FE103F1E-C937-439B-BFD7-CE46F136AA2D}">
      <dgm:prSet/>
      <dgm:spPr/>
      <dgm:t>
        <a:bodyPr/>
        <a:lstStyle/>
        <a:p>
          <a:r>
            <a:rPr lang="en-IN" dirty="0"/>
            <a:t>CGST,SGST IGST</a:t>
          </a:r>
        </a:p>
      </dgm:t>
    </dgm:pt>
    <dgm:pt modelId="{2FC9E406-1D02-42F9-A480-B935D7D95C08}" type="parTrans" cxnId="{E3CB24AA-16AF-4485-A494-1277FCC88BD1}">
      <dgm:prSet/>
      <dgm:spPr/>
      <dgm:t>
        <a:bodyPr/>
        <a:lstStyle/>
        <a:p>
          <a:endParaRPr lang="en-US"/>
        </a:p>
      </dgm:t>
    </dgm:pt>
    <dgm:pt modelId="{A769E6B1-3D85-4D4C-A035-63404DAFFB4A}" type="sibTrans" cxnId="{E3CB24AA-16AF-4485-A494-1277FCC88BD1}">
      <dgm:prSet/>
      <dgm:spPr/>
      <dgm:t>
        <a:bodyPr/>
        <a:lstStyle/>
        <a:p>
          <a:endParaRPr lang="en-US"/>
        </a:p>
      </dgm:t>
    </dgm:pt>
    <dgm:pt modelId="{44111EF6-5C00-49B1-9767-A0B415371545}">
      <dgm:prSet/>
      <dgm:spPr/>
      <dgm:t>
        <a:bodyPr/>
        <a:lstStyle/>
        <a:p>
          <a:r>
            <a:rPr lang="en-IN" dirty="0"/>
            <a:t>Separate for each state</a:t>
          </a:r>
        </a:p>
      </dgm:t>
    </dgm:pt>
    <dgm:pt modelId="{D9D23609-1F33-470E-B2A9-5378193E6597}" type="parTrans" cxnId="{73A6DF06-A45D-4CAD-927A-BC7BBA5C3F0C}">
      <dgm:prSet/>
      <dgm:spPr/>
      <dgm:t>
        <a:bodyPr/>
        <a:lstStyle/>
        <a:p>
          <a:endParaRPr lang="en-US"/>
        </a:p>
      </dgm:t>
    </dgm:pt>
    <dgm:pt modelId="{799FFBC8-5209-403F-912A-9436168C40C9}" type="sibTrans" cxnId="{73A6DF06-A45D-4CAD-927A-BC7BBA5C3F0C}">
      <dgm:prSet/>
      <dgm:spPr/>
      <dgm:t>
        <a:bodyPr/>
        <a:lstStyle/>
        <a:p>
          <a:endParaRPr lang="en-US"/>
        </a:p>
      </dgm:t>
    </dgm:pt>
    <dgm:pt modelId="{4318E527-FD8D-4505-92C7-C23DB2278A52}">
      <dgm:prSet/>
      <dgm:spPr/>
      <dgm:t>
        <a:bodyPr/>
        <a:lstStyle/>
        <a:p>
          <a:r>
            <a:rPr lang="en-IN" dirty="0"/>
            <a:t>Input; Output; Payment</a:t>
          </a:r>
        </a:p>
      </dgm:t>
    </dgm:pt>
    <dgm:pt modelId="{32DD16F3-493D-4E07-BBA8-7186E1FD9802}" type="parTrans" cxnId="{6E00E2B8-35A5-4DBB-81C2-AB2C1B4D244E}">
      <dgm:prSet/>
      <dgm:spPr/>
      <dgm:t>
        <a:bodyPr/>
        <a:lstStyle/>
        <a:p>
          <a:endParaRPr lang="en-US"/>
        </a:p>
      </dgm:t>
    </dgm:pt>
    <dgm:pt modelId="{864CF5E9-72B5-4E65-9DB8-48DBB2D8D724}" type="sibTrans" cxnId="{6E00E2B8-35A5-4DBB-81C2-AB2C1B4D244E}">
      <dgm:prSet/>
      <dgm:spPr/>
      <dgm:t>
        <a:bodyPr/>
        <a:lstStyle/>
        <a:p>
          <a:endParaRPr lang="en-US"/>
        </a:p>
      </dgm:t>
    </dgm:pt>
    <dgm:pt modelId="{D243119E-B478-42D2-B09C-89FD573E4155}">
      <dgm:prSet/>
      <dgm:spPr/>
      <dgm:t>
        <a:bodyPr/>
        <a:lstStyle/>
        <a:p>
          <a:r>
            <a:rPr lang="en-IN" dirty="0"/>
            <a:t>Inventory</a:t>
          </a:r>
        </a:p>
      </dgm:t>
    </dgm:pt>
    <dgm:pt modelId="{533468DA-9501-4F7B-AC5D-DFA9FA2E6434}" type="parTrans" cxnId="{587FA1B6-96F3-4C53-B1BB-3F6FECA148BF}">
      <dgm:prSet/>
      <dgm:spPr/>
      <dgm:t>
        <a:bodyPr/>
        <a:lstStyle/>
        <a:p>
          <a:endParaRPr lang="en-US"/>
        </a:p>
      </dgm:t>
    </dgm:pt>
    <dgm:pt modelId="{AB47B2A2-9364-4E4C-8832-867BE36450F9}" type="sibTrans" cxnId="{587FA1B6-96F3-4C53-B1BB-3F6FECA148BF}">
      <dgm:prSet/>
      <dgm:spPr/>
      <dgm:t>
        <a:bodyPr/>
        <a:lstStyle/>
        <a:p>
          <a:endParaRPr lang="en-US"/>
        </a:p>
      </dgm:t>
    </dgm:pt>
    <dgm:pt modelId="{E1B9509E-177A-4B7C-8E56-D6ABE9C7BB88}">
      <dgm:prSet/>
      <dgm:spPr/>
      <dgm:t>
        <a:bodyPr/>
        <a:lstStyle/>
        <a:p>
          <a:r>
            <a:rPr lang="en-US" dirty="0"/>
            <a:t>Inventory needs to be integrated in the ERP system </a:t>
          </a:r>
        </a:p>
      </dgm:t>
    </dgm:pt>
    <dgm:pt modelId="{185D617A-CFA7-4F40-9384-ED2C4B7BE6E1}" type="parTrans" cxnId="{047BD99C-5BEB-4E4A-8205-82A488A61ABB}">
      <dgm:prSet/>
      <dgm:spPr/>
      <dgm:t>
        <a:bodyPr/>
        <a:lstStyle/>
        <a:p>
          <a:endParaRPr lang="en-US"/>
        </a:p>
      </dgm:t>
    </dgm:pt>
    <dgm:pt modelId="{1C73F160-1802-416C-B5AC-8385F86C104F}" type="sibTrans" cxnId="{047BD99C-5BEB-4E4A-8205-82A488A61ABB}">
      <dgm:prSet/>
      <dgm:spPr/>
      <dgm:t>
        <a:bodyPr/>
        <a:lstStyle/>
        <a:p>
          <a:endParaRPr lang="en-US"/>
        </a:p>
      </dgm:t>
    </dgm:pt>
    <dgm:pt modelId="{45ABC0C4-A03B-4F96-8170-FBB4B9EACCB0}">
      <dgm:prSet/>
      <dgm:spPr/>
      <dgm:t>
        <a:bodyPr/>
        <a:lstStyle/>
        <a:p>
          <a:r>
            <a:rPr lang="en-US" dirty="0"/>
            <a:t>Basis of HSN / SAC codes</a:t>
          </a:r>
          <a:endParaRPr lang="en-IN" dirty="0"/>
        </a:p>
      </dgm:t>
    </dgm:pt>
    <dgm:pt modelId="{C251C894-B7B0-4620-9F36-7F1EE8751BD6}" type="parTrans" cxnId="{C333D23D-14FC-4100-9852-ACE5D9042572}">
      <dgm:prSet/>
      <dgm:spPr/>
      <dgm:t>
        <a:bodyPr/>
        <a:lstStyle/>
        <a:p>
          <a:endParaRPr lang="en-US"/>
        </a:p>
      </dgm:t>
    </dgm:pt>
    <dgm:pt modelId="{5066E86B-5BC5-4F02-BDCE-98108BFF6FAC}" type="sibTrans" cxnId="{C333D23D-14FC-4100-9852-ACE5D9042572}">
      <dgm:prSet/>
      <dgm:spPr/>
      <dgm:t>
        <a:bodyPr/>
        <a:lstStyle/>
        <a:p>
          <a:endParaRPr lang="en-US"/>
        </a:p>
      </dgm:t>
    </dgm:pt>
    <dgm:pt modelId="{28278EC7-5317-4526-B282-512AD5CA43F4}">
      <dgm:prSet/>
      <dgm:spPr/>
      <dgm:t>
        <a:bodyPr/>
        <a:lstStyle/>
        <a:p>
          <a:endParaRPr lang="en-IN" dirty="0"/>
        </a:p>
      </dgm:t>
    </dgm:pt>
    <dgm:pt modelId="{DD642C70-F266-4A9F-9A43-4E09717F2BB5}" type="parTrans" cxnId="{A7967A6C-70DF-44A7-9BF5-14199BDFEE09}">
      <dgm:prSet/>
      <dgm:spPr/>
      <dgm:t>
        <a:bodyPr/>
        <a:lstStyle/>
        <a:p>
          <a:endParaRPr lang="en-US"/>
        </a:p>
      </dgm:t>
    </dgm:pt>
    <dgm:pt modelId="{7423E00C-BC6A-4D85-90F0-71D65DA50ECC}" type="sibTrans" cxnId="{A7967A6C-70DF-44A7-9BF5-14199BDFEE09}">
      <dgm:prSet/>
      <dgm:spPr/>
      <dgm:t>
        <a:bodyPr/>
        <a:lstStyle/>
        <a:p>
          <a:endParaRPr lang="en-US"/>
        </a:p>
      </dgm:t>
    </dgm:pt>
    <dgm:pt modelId="{FE49C927-ABBD-4154-BAB8-EBBBE7F8ECB5}">
      <dgm:prSet/>
      <dgm:spPr/>
      <dgm:t>
        <a:bodyPr/>
        <a:lstStyle/>
        <a:p>
          <a:endParaRPr lang="en-IN" dirty="0"/>
        </a:p>
      </dgm:t>
    </dgm:pt>
    <dgm:pt modelId="{B10DE230-D54E-47FF-A702-97E109BE4608}" type="parTrans" cxnId="{720C5A0B-AF9E-471C-84BE-518F80531D87}">
      <dgm:prSet/>
      <dgm:spPr/>
      <dgm:t>
        <a:bodyPr/>
        <a:lstStyle/>
        <a:p>
          <a:endParaRPr lang="en-US"/>
        </a:p>
      </dgm:t>
    </dgm:pt>
    <dgm:pt modelId="{9D702822-B3DA-48C0-8249-524D667190E0}" type="sibTrans" cxnId="{720C5A0B-AF9E-471C-84BE-518F80531D87}">
      <dgm:prSet/>
      <dgm:spPr/>
      <dgm:t>
        <a:bodyPr/>
        <a:lstStyle/>
        <a:p>
          <a:endParaRPr lang="en-US"/>
        </a:p>
      </dgm:t>
    </dgm:pt>
    <dgm:pt modelId="{FA9DF86B-0740-4B4C-9296-19DC518C346E}" type="pres">
      <dgm:prSet presAssocID="{6F4DEB2F-9709-4F9F-837F-FC1B4457912E}" presName="Name0" presStyleCnt="0">
        <dgm:presLayoutVars>
          <dgm:dir/>
          <dgm:animLvl val="lvl"/>
          <dgm:resizeHandles val="exact"/>
        </dgm:presLayoutVars>
      </dgm:prSet>
      <dgm:spPr/>
    </dgm:pt>
    <dgm:pt modelId="{58DAC20B-C567-4102-9255-8A4B21A89791}" type="pres">
      <dgm:prSet presAssocID="{4D980585-4343-4853-9829-2617D39E9D81}" presName="composite" presStyleCnt="0"/>
      <dgm:spPr/>
    </dgm:pt>
    <dgm:pt modelId="{744C8707-CA89-4E43-B28E-6B7D1107D64A}" type="pres">
      <dgm:prSet presAssocID="{4D980585-4343-4853-9829-2617D39E9D8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FAF5344-DA24-4562-B545-885834670913}" type="pres">
      <dgm:prSet presAssocID="{4D980585-4343-4853-9829-2617D39E9D81}" presName="desTx" presStyleLbl="alignAccFollowNode1" presStyleIdx="0" presStyleCnt="2">
        <dgm:presLayoutVars>
          <dgm:bulletEnabled val="1"/>
        </dgm:presLayoutVars>
      </dgm:prSet>
      <dgm:spPr/>
    </dgm:pt>
    <dgm:pt modelId="{117D0D74-93F1-4ED4-A295-F92C17BF9947}" type="pres">
      <dgm:prSet presAssocID="{21857B2F-F075-4F17-BDBD-B2985A16ACC9}" presName="space" presStyleCnt="0"/>
      <dgm:spPr/>
    </dgm:pt>
    <dgm:pt modelId="{95058BAB-0B3C-447B-93F7-22E2835988D0}" type="pres">
      <dgm:prSet presAssocID="{DAEE7012-0E03-4523-8C4D-8BD6E9B991B5}" presName="composite" presStyleCnt="0"/>
      <dgm:spPr/>
    </dgm:pt>
    <dgm:pt modelId="{E0A86ED1-D826-42B2-ABD3-0C7018BE0B74}" type="pres">
      <dgm:prSet presAssocID="{DAEE7012-0E03-4523-8C4D-8BD6E9B991B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6CB77E8-D5AE-4E13-B4B3-F49D550881D6}" type="pres">
      <dgm:prSet presAssocID="{DAEE7012-0E03-4523-8C4D-8BD6E9B991B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2DBDD09-1E96-4946-8A15-A1C1721D93EC}" type="presOf" srcId="{E1B9509E-177A-4B7C-8E56-D6ABE9C7BB88}" destId="{66CB77E8-D5AE-4E13-B4B3-F49D550881D6}" srcOrd="0" destOrd="6" presId="urn:microsoft.com/office/officeart/2005/8/layout/hList1"/>
    <dgm:cxn modelId="{4E1C2825-069F-46F8-AF7F-34E207299B73}" srcId="{6F4DEB2F-9709-4F9F-837F-FC1B4457912E}" destId="{4D980585-4343-4853-9829-2617D39E9D81}" srcOrd="0" destOrd="0" parTransId="{DFBA7BE3-1465-4C10-A701-631F7D15268C}" sibTransId="{21857B2F-F075-4F17-BDBD-B2985A16ACC9}"/>
    <dgm:cxn modelId="{C333D23D-14FC-4100-9852-ACE5D9042572}" srcId="{D243119E-B478-42D2-B09C-89FD573E4155}" destId="{45ABC0C4-A03B-4F96-8170-FBB4B9EACCB0}" srcOrd="1" destOrd="0" parTransId="{C251C894-B7B0-4620-9F36-7F1EE8751BD6}" sibTransId="{5066E86B-5BC5-4F02-BDCE-98108BFF6FAC}"/>
    <dgm:cxn modelId="{CF560BB4-2BA1-4D6E-86E1-5A090EE87679}" type="presOf" srcId="{B67DA9EE-F0DA-4055-B064-51F5D28EC05A}" destId="{2FAF5344-DA24-4562-B545-885834670913}" srcOrd="0" destOrd="6" presId="urn:microsoft.com/office/officeart/2005/8/layout/hList1"/>
    <dgm:cxn modelId="{FD950AD1-9806-4EDC-9A3D-95B3A6FC15F3}" type="presOf" srcId="{FE49C927-ABBD-4154-BAB8-EBBBE7F8ECB5}" destId="{2FAF5344-DA24-4562-B545-885834670913}" srcOrd="0" destOrd="5" presId="urn:microsoft.com/office/officeart/2005/8/layout/hList1"/>
    <dgm:cxn modelId="{587FA1B6-96F3-4C53-B1BB-3F6FECA148BF}" srcId="{DAEE7012-0E03-4523-8C4D-8BD6E9B991B5}" destId="{D243119E-B478-42D2-B09C-89FD573E4155}" srcOrd="1" destOrd="0" parTransId="{533468DA-9501-4F7B-AC5D-DFA9FA2E6434}" sibTransId="{AB47B2A2-9364-4E4C-8832-867BE36450F9}"/>
    <dgm:cxn modelId="{833A42E2-AA34-4471-88EA-6C8C3BB65874}" srcId="{111B43B9-77D7-4B82-8985-4A071914316D}" destId="{41EA3E80-3083-4F0D-A383-CB43423244B1}" srcOrd="2" destOrd="0" parTransId="{4C589AEA-BF65-4C5D-8901-6CCF69225B7E}" sibTransId="{EB16BCE5-3D2E-4482-8E8B-0D00C0A08C19}"/>
    <dgm:cxn modelId="{901017C5-BA98-409C-89DD-013F0496C447}" srcId="{6F4DEB2F-9709-4F9F-837F-FC1B4457912E}" destId="{DAEE7012-0E03-4523-8C4D-8BD6E9B991B5}" srcOrd="1" destOrd="0" parTransId="{B6E8FC16-8FEE-4B11-8AAF-6C8BFE00BF08}" sibTransId="{CD9DF675-B42E-455A-B9B4-86DF65955A51}"/>
    <dgm:cxn modelId="{D9D17F2E-BE64-4E2F-B152-8D3C40D62D71}" type="presOf" srcId="{D243119E-B478-42D2-B09C-89FD573E4155}" destId="{66CB77E8-D5AE-4E13-B4B3-F49D550881D6}" srcOrd="0" destOrd="5" presId="urn:microsoft.com/office/officeart/2005/8/layout/hList1"/>
    <dgm:cxn modelId="{047BD99C-5BEB-4E4A-8205-82A488A61ABB}" srcId="{D243119E-B478-42D2-B09C-89FD573E4155}" destId="{E1B9509E-177A-4B7C-8E56-D6ABE9C7BB88}" srcOrd="0" destOrd="0" parTransId="{185D617A-CFA7-4F40-9384-ED2C4B7BE6E1}" sibTransId="{1C73F160-1802-416C-B5AC-8385F86C104F}"/>
    <dgm:cxn modelId="{823AC32F-2D64-4C82-BE93-ED5C0D183B81}" type="presOf" srcId="{44111EF6-5C00-49B1-9767-A0B415371545}" destId="{66CB77E8-D5AE-4E13-B4B3-F49D550881D6}" srcOrd="0" destOrd="2" presId="urn:microsoft.com/office/officeart/2005/8/layout/hList1"/>
    <dgm:cxn modelId="{941DB79B-2ABF-47CE-B80C-001776A7CE07}" srcId="{111B43B9-77D7-4B82-8985-4A071914316D}" destId="{B753A687-0308-4759-8047-0214FC526D41}" srcOrd="1" destOrd="0" parTransId="{C6BC4B0C-8DD3-4153-8AA8-EEA98DC87CCB}" sibTransId="{6B05444F-EA18-4E0E-904A-9C877568A24C}"/>
    <dgm:cxn modelId="{9D2284C0-C86C-4AB1-ACE2-3504187A3C54}" type="presOf" srcId="{FE103F1E-C937-439B-BFD7-CE46F136AA2D}" destId="{66CB77E8-D5AE-4E13-B4B3-F49D550881D6}" srcOrd="0" destOrd="1" presId="urn:microsoft.com/office/officeart/2005/8/layout/hList1"/>
    <dgm:cxn modelId="{6E00E2B8-35A5-4DBB-81C2-AB2C1B4D244E}" srcId="{1651CDF9-3BCB-46C4-A964-6833007603F1}" destId="{4318E527-FD8D-4505-92C7-C23DB2278A52}" srcOrd="2" destOrd="0" parTransId="{32DD16F3-493D-4E07-BBA8-7186E1FD9802}" sibTransId="{864CF5E9-72B5-4E65-9DB8-48DBB2D8D724}"/>
    <dgm:cxn modelId="{BFABB1B4-CE79-4E7C-8FC3-51352DB35D81}" type="presOf" srcId="{7218D53E-55AB-4586-ABEB-9F58256DD9B5}" destId="{2FAF5344-DA24-4562-B545-885834670913}" srcOrd="0" destOrd="1" presId="urn:microsoft.com/office/officeart/2005/8/layout/hList1"/>
    <dgm:cxn modelId="{B073DA42-F490-4B57-8AB0-BE62F6006F26}" type="presOf" srcId="{2D374ADF-93E8-491D-830E-E7E0A6D09956}" destId="{2FAF5344-DA24-4562-B545-885834670913}" srcOrd="0" destOrd="4" presId="urn:microsoft.com/office/officeart/2005/8/layout/hList1"/>
    <dgm:cxn modelId="{B92ED161-0BBE-46F1-BDFC-A04BE1F405A4}" srcId="{DAEE7012-0E03-4523-8C4D-8BD6E9B991B5}" destId="{1651CDF9-3BCB-46C4-A964-6833007603F1}" srcOrd="0" destOrd="0" parTransId="{58BD8A17-D43F-4DE0-9251-CC602CD4CB12}" sibTransId="{53798D8E-FC08-4CAF-9170-B426929D5042}"/>
    <dgm:cxn modelId="{90D9D7D8-2FB2-44E1-9602-29B5DA088F3F}" type="presOf" srcId="{4318E527-FD8D-4505-92C7-C23DB2278A52}" destId="{66CB77E8-D5AE-4E13-B4B3-F49D550881D6}" srcOrd="0" destOrd="3" presId="urn:microsoft.com/office/officeart/2005/8/layout/hList1"/>
    <dgm:cxn modelId="{546C20C1-DF29-4803-96C0-6C12DD27D1B7}" type="presOf" srcId="{45ABC0C4-A03B-4F96-8170-FBB4B9EACCB0}" destId="{66CB77E8-D5AE-4E13-B4B3-F49D550881D6}" srcOrd="0" destOrd="7" presId="urn:microsoft.com/office/officeart/2005/8/layout/hList1"/>
    <dgm:cxn modelId="{51575BF5-6AA8-45DC-AD12-C4C82C1BC8E1}" type="presOf" srcId="{B7B98557-420D-4D78-9FC9-F93BBDCB5192}" destId="{2FAF5344-DA24-4562-B545-885834670913}" srcOrd="0" destOrd="7" presId="urn:microsoft.com/office/officeart/2005/8/layout/hList1"/>
    <dgm:cxn modelId="{4FAE710C-9F25-4E6A-BF72-1BCAA8B0D16C}" srcId="{4D980585-4343-4853-9829-2617D39E9D81}" destId="{B67DA9EE-F0DA-4055-B064-51F5D28EC05A}" srcOrd="1" destOrd="0" parTransId="{A33A522F-6C98-4144-AA85-AB522DAA4055}" sibTransId="{D2B7A87D-874C-4D40-90E7-F568DE9E7DBC}"/>
    <dgm:cxn modelId="{068D8CAE-7792-4478-A385-1013721DCBFA}" type="presOf" srcId="{6F4DEB2F-9709-4F9F-837F-FC1B4457912E}" destId="{FA9DF86B-0740-4B4C-9296-19DC518C346E}" srcOrd="0" destOrd="0" presId="urn:microsoft.com/office/officeart/2005/8/layout/hList1"/>
    <dgm:cxn modelId="{93FAEA72-EABA-4C46-81A0-6AE573E9E8A5}" type="presOf" srcId="{1651CDF9-3BCB-46C4-A964-6833007603F1}" destId="{66CB77E8-D5AE-4E13-B4B3-F49D550881D6}" srcOrd="0" destOrd="0" presId="urn:microsoft.com/office/officeart/2005/8/layout/hList1"/>
    <dgm:cxn modelId="{B710E904-763B-4D5C-9CF1-FAB6EC0CF9D0}" type="presOf" srcId="{28278EC7-5317-4526-B282-512AD5CA43F4}" destId="{66CB77E8-D5AE-4E13-B4B3-F49D550881D6}" srcOrd="0" destOrd="4" presId="urn:microsoft.com/office/officeart/2005/8/layout/hList1"/>
    <dgm:cxn modelId="{AE30788A-71A4-4235-B09D-F5D617BC3D6C}" type="presOf" srcId="{41EA3E80-3083-4F0D-A383-CB43423244B1}" destId="{2FAF5344-DA24-4562-B545-885834670913}" srcOrd="0" destOrd="3" presId="urn:microsoft.com/office/officeart/2005/8/layout/hList1"/>
    <dgm:cxn modelId="{7217360D-6E6B-4EE8-B5F2-1047EEEA468F}" type="presOf" srcId="{DAEE7012-0E03-4523-8C4D-8BD6E9B991B5}" destId="{E0A86ED1-D826-42B2-ABD3-0C7018BE0B74}" srcOrd="0" destOrd="0" presId="urn:microsoft.com/office/officeart/2005/8/layout/hList1"/>
    <dgm:cxn modelId="{A7967A6C-70DF-44A7-9BF5-14199BDFEE09}" srcId="{1651CDF9-3BCB-46C4-A964-6833007603F1}" destId="{28278EC7-5317-4526-B282-512AD5CA43F4}" srcOrd="3" destOrd="0" parTransId="{DD642C70-F266-4A9F-9A43-4E09717F2BB5}" sibTransId="{7423E00C-BC6A-4D85-90F0-71D65DA50ECC}"/>
    <dgm:cxn modelId="{5273A989-BCDD-4295-860A-ED67981664AB}" srcId="{B67DA9EE-F0DA-4055-B064-51F5D28EC05A}" destId="{B7B98557-420D-4D78-9FC9-F93BBDCB5192}" srcOrd="0" destOrd="0" parTransId="{7B748385-98DD-4D0A-A8E3-5D4807978E25}" sibTransId="{C9B8BAC4-988E-44E9-9F54-4EF97610D51A}"/>
    <dgm:cxn modelId="{EC42BD39-990D-4E53-9F6C-0999F35275E1}" type="presOf" srcId="{4D980585-4343-4853-9829-2617D39E9D81}" destId="{744C8707-CA89-4E43-B28E-6B7D1107D64A}" srcOrd="0" destOrd="0" presId="urn:microsoft.com/office/officeart/2005/8/layout/hList1"/>
    <dgm:cxn modelId="{9D0BF20A-38FE-4E36-91E3-0004599D6EE1}" srcId="{4D980585-4343-4853-9829-2617D39E9D81}" destId="{111B43B9-77D7-4B82-8985-4A071914316D}" srcOrd="0" destOrd="0" parTransId="{7BC2B5B5-B37F-4D44-88C4-A24FE777FEEB}" sibTransId="{AFF17741-71CC-4A19-B71A-D29459D8F79B}"/>
    <dgm:cxn modelId="{73A6DF06-A45D-4CAD-927A-BC7BBA5C3F0C}" srcId="{1651CDF9-3BCB-46C4-A964-6833007603F1}" destId="{44111EF6-5C00-49B1-9767-A0B415371545}" srcOrd="1" destOrd="0" parTransId="{D9D23609-1F33-470E-B2A9-5378193E6597}" sibTransId="{799FFBC8-5209-403F-912A-9436168C40C9}"/>
    <dgm:cxn modelId="{910766D3-D359-4890-9FAC-674D15B761BB}" type="presOf" srcId="{B753A687-0308-4759-8047-0214FC526D41}" destId="{2FAF5344-DA24-4562-B545-885834670913}" srcOrd="0" destOrd="2" presId="urn:microsoft.com/office/officeart/2005/8/layout/hList1"/>
    <dgm:cxn modelId="{76BDF7CA-520A-44A9-B0AC-0C9B3BAAF8B5}" srcId="{111B43B9-77D7-4B82-8985-4A071914316D}" destId="{2D374ADF-93E8-491D-830E-E7E0A6D09956}" srcOrd="3" destOrd="0" parTransId="{43F5C57F-8718-4192-B80C-803A62415C6F}" sibTransId="{FF3C78F1-65E1-4E50-B1CB-3D0657846BE8}"/>
    <dgm:cxn modelId="{FF233DFE-783A-479A-B9AE-0C10B851C282}" srcId="{111B43B9-77D7-4B82-8985-4A071914316D}" destId="{7218D53E-55AB-4586-ABEB-9F58256DD9B5}" srcOrd="0" destOrd="0" parTransId="{F127BE3C-7F1B-44F8-9AC5-982D40190941}" sibTransId="{1DBD3B20-4C6B-4617-AA5E-DF205F0F4AB6}"/>
    <dgm:cxn modelId="{2527F8C9-1F71-4DE8-BF38-D3894E6248FF}" type="presOf" srcId="{111B43B9-77D7-4B82-8985-4A071914316D}" destId="{2FAF5344-DA24-4562-B545-885834670913}" srcOrd="0" destOrd="0" presId="urn:microsoft.com/office/officeart/2005/8/layout/hList1"/>
    <dgm:cxn modelId="{E3CB24AA-16AF-4485-A494-1277FCC88BD1}" srcId="{1651CDF9-3BCB-46C4-A964-6833007603F1}" destId="{FE103F1E-C937-439B-BFD7-CE46F136AA2D}" srcOrd="0" destOrd="0" parTransId="{2FC9E406-1D02-42F9-A480-B935D7D95C08}" sibTransId="{A769E6B1-3D85-4D4C-A035-63404DAFFB4A}"/>
    <dgm:cxn modelId="{720C5A0B-AF9E-471C-84BE-518F80531D87}" srcId="{111B43B9-77D7-4B82-8985-4A071914316D}" destId="{FE49C927-ABBD-4154-BAB8-EBBBE7F8ECB5}" srcOrd="4" destOrd="0" parTransId="{B10DE230-D54E-47FF-A702-97E109BE4608}" sibTransId="{9D702822-B3DA-48C0-8249-524D667190E0}"/>
    <dgm:cxn modelId="{D6EC6481-3C87-4895-BCAE-5048F0734864}" type="presParOf" srcId="{FA9DF86B-0740-4B4C-9296-19DC518C346E}" destId="{58DAC20B-C567-4102-9255-8A4B21A89791}" srcOrd="0" destOrd="0" presId="urn:microsoft.com/office/officeart/2005/8/layout/hList1"/>
    <dgm:cxn modelId="{1A4D2B51-692B-400D-8F50-CE6FE712735C}" type="presParOf" srcId="{58DAC20B-C567-4102-9255-8A4B21A89791}" destId="{744C8707-CA89-4E43-B28E-6B7D1107D64A}" srcOrd="0" destOrd="0" presId="urn:microsoft.com/office/officeart/2005/8/layout/hList1"/>
    <dgm:cxn modelId="{B133D5D1-0519-47FB-B2A1-1B9C3034F41B}" type="presParOf" srcId="{58DAC20B-C567-4102-9255-8A4B21A89791}" destId="{2FAF5344-DA24-4562-B545-885834670913}" srcOrd="1" destOrd="0" presId="urn:microsoft.com/office/officeart/2005/8/layout/hList1"/>
    <dgm:cxn modelId="{4820829E-8D70-46A0-B7CD-1C1D34C7C3E8}" type="presParOf" srcId="{FA9DF86B-0740-4B4C-9296-19DC518C346E}" destId="{117D0D74-93F1-4ED4-A295-F92C17BF9947}" srcOrd="1" destOrd="0" presId="urn:microsoft.com/office/officeart/2005/8/layout/hList1"/>
    <dgm:cxn modelId="{F1A9B39A-F2F7-4453-B48A-0F4FA9CE77C9}" type="presParOf" srcId="{FA9DF86B-0740-4B4C-9296-19DC518C346E}" destId="{95058BAB-0B3C-447B-93F7-22E2835988D0}" srcOrd="2" destOrd="0" presId="urn:microsoft.com/office/officeart/2005/8/layout/hList1"/>
    <dgm:cxn modelId="{113A9EB0-C23E-40D6-89CE-6A0B645D2D49}" type="presParOf" srcId="{95058BAB-0B3C-447B-93F7-22E2835988D0}" destId="{E0A86ED1-D826-42B2-ABD3-0C7018BE0B74}" srcOrd="0" destOrd="0" presId="urn:microsoft.com/office/officeart/2005/8/layout/hList1"/>
    <dgm:cxn modelId="{2BF0542D-71FB-401E-A1DA-5A054598D83C}" type="presParOf" srcId="{95058BAB-0B3C-447B-93F7-22E2835988D0}" destId="{66CB77E8-D5AE-4E13-B4B3-F49D550881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4DEB2F-9709-4F9F-837F-FC1B4457912E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980585-4343-4853-9829-2617D39E9D81}">
      <dgm:prSet phldrT="[Text]"/>
      <dgm:spPr/>
      <dgm:t>
        <a:bodyPr/>
        <a:lstStyle/>
        <a:p>
          <a:r>
            <a:rPr lang="en-US" dirty="0"/>
            <a:t>Current</a:t>
          </a:r>
        </a:p>
      </dgm:t>
    </dgm:pt>
    <dgm:pt modelId="{DFBA7BE3-1465-4C10-A701-631F7D15268C}" type="parTrans" cxnId="{4E1C2825-069F-46F8-AF7F-34E207299B73}">
      <dgm:prSet/>
      <dgm:spPr/>
      <dgm:t>
        <a:bodyPr/>
        <a:lstStyle/>
        <a:p>
          <a:endParaRPr lang="en-US"/>
        </a:p>
      </dgm:t>
    </dgm:pt>
    <dgm:pt modelId="{21857B2F-F075-4F17-BDBD-B2985A16ACC9}" type="sibTrans" cxnId="{4E1C2825-069F-46F8-AF7F-34E207299B73}">
      <dgm:prSet/>
      <dgm:spPr/>
      <dgm:t>
        <a:bodyPr/>
        <a:lstStyle/>
        <a:p>
          <a:endParaRPr lang="en-US"/>
        </a:p>
      </dgm:t>
    </dgm:pt>
    <dgm:pt modelId="{111B43B9-77D7-4B82-8985-4A071914316D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Vendor / Customer Masters</a:t>
          </a:r>
        </a:p>
      </dgm:t>
    </dgm:pt>
    <dgm:pt modelId="{7BC2B5B5-B37F-4D44-88C4-A24FE777FEEB}" type="parTrans" cxnId="{9D0BF20A-38FE-4E36-91E3-0004599D6EE1}">
      <dgm:prSet/>
      <dgm:spPr/>
      <dgm:t>
        <a:bodyPr/>
        <a:lstStyle/>
        <a:p>
          <a:endParaRPr lang="en-US"/>
        </a:p>
      </dgm:t>
    </dgm:pt>
    <dgm:pt modelId="{AFF17741-71CC-4A19-B71A-D29459D8F79B}" type="sibTrans" cxnId="{9D0BF20A-38FE-4E36-91E3-0004599D6EE1}">
      <dgm:prSet/>
      <dgm:spPr/>
      <dgm:t>
        <a:bodyPr/>
        <a:lstStyle/>
        <a:p>
          <a:endParaRPr lang="en-US"/>
        </a:p>
      </dgm:t>
    </dgm:pt>
    <dgm:pt modelId="{DAEE7012-0E03-4523-8C4D-8BD6E9B991B5}">
      <dgm:prSet phldrT="[Text]"/>
      <dgm:spPr/>
      <dgm:t>
        <a:bodyPr/>
        <a:lstStyle/>
        <a:p>
          <a:r>
            <a:rPr lang="en-US" dirty="0"/>
            <a:t>GST</a:t>
          </a:r>
        </a:p>
      </dgm:t>
    </dgm:pt>
    <dgm:pt modelId="{B6E8FC16-8FEE-4B11-8AAF-6C8BFE00BF08}" type="parTrans" cxnId="{901017C5-BA98-409C-89DD-013F0496C447}">
      <dgm:prSet/>
      <dgm:spPr/>
      <dgm:t>
        <a:bodyPr/>
        <a:lstStyle/>
        <a:p>
          <a:endParaRPr lang="en-US"/>
        </a:p>
      </dgm:t>
    </dgm:pt>
    <dgm:pt modelId="{CD9DF675-B42E-455A-B9B4-86DF65955A51}" type="sibTrans" cxnId="{901017C5-BA98-409C-89DD-013F0496C447}">
      <dgm:prSet/>
      <dgm:spPr/>
      <dgm:t>
        <a:bodyPr/>
        <a:lstStyle/>
        <a:p>
          <a:endParaRPr lang="en-US"/>
        </a:p>
      </dgm:t>
    </dgm:pt>
    <dgm:pt modelId="{1651CDF9-3BCB-46C4-A964-6833007603F1}">
      <dgm:prSet phldrT="[Text]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Vendor / Customer Masters</a:t>
          </a:r>
        </a:p>
      </dgm:t>
    </dgm:pt>
    <dgm:pt modelId="{58BD8A17-D43F-4DE0-9251-CC602CD4CB12}" type="parTrans" cxnId="{B92ED161-0BBE-46F1-BDFC-A04BE1F405A4}">
      <dgm:prSet/>
      <dgm:spPr/>
      <dgm:t>
        <a:bodyPr/>
        <a:lstStyle/>
        <a:p>
          <a:endParaRPr lang="en-US"/>
        </a:p>
      </dgm:t>
    </dgm:pt>
    <dgm:pt modelId="{53798D8E-FC08-4CAF-9170-B426929D5042}" type="sibTrans" cxnId="{B92ED161-0BBE-46F1-BDFC-A04BE1F405A4}">
      <dgm:prSet/>
      <dgm:spPr/>
      <dgm:t>
        <a:bodyPr/>
        <a:lstStyle/>
        <a:p>
          <a:endParaRPr lang="en-US"/>
        </a:p>
      </dgm:t>
    </dgm:pt>
    <dgm:pt modelId="{C4ACBE1A-4E65-4219-8741-3D47A18BA967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Customer / Vendor Code + Name</a:t>
          </a:r>
        </a:p>
      </dgm:t>
    </dgm:pt>
    <dgm:pt modelId="{C67C6D37-0144-4C24-84A9-B6FE91FFFDDE}" type="parTrans" cxnId="{0B9DA1B4-84F8-466E-9507-89676533C868}">
      <dgm:prSet/>
      <dgm:spPr/>
      <dgm:t>
        <a:bodyPr/>
        <a:lstStyle/>
        <a:p>
          <a:endParaRPr lang="en-US"/>
        </a:p>
      </dgm:t>
    </dgm:pt>
    <dgm:pt modelId="{A2F058AC-E1B3-4D6C-A509-C9A85236893F}" type="sibTrans" cxnId="{0B9DA1B4-84F8-466E-9507-89676533C868}">
      <dgm:prSet/>
      <dgm:spPr/>
      <dgm:t>
        <a:bodyPr/>
        <a:lstStyle/>
        <a:p>
          <a:endParaRPr lang="en-US"/>
        </a:p>
      </dgm:t>
    </dgm:pt>
    <dgm:pt modelId="{AE819187-E900-49FE-A30C-FA7C3A5B4034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Address , Tax Jurisdictions</a:t>
          </a:r>
        </a:p>
      </dgm:t>
    </dgm:pt>
    <dgm:pt modelId="{99E21BFF-699A-4205-A494-DE3EA3AF59FF}" type="parTrans" cxnId="{18652FE1-4F86-4AB3-A370-850A91B23AC4}">
      <dgm:prSet/>
      <dgm:spPr/>
      <dgm:t>
        <a:bodyPr/>
        <a:lstStyle/>
        <a:p>
          <a:endParaRPr lang="en-US"/>
        </a:p>
      </dgm:t>
    </dgm:pt>
    <dgm:pt modelId="{85CAD6EB-7D93-432B-ADF2-A142AEC97AF3}" type="sibTrans" cxnId="{18652FE1-4F86-4AB3-A370-850A91B23AC4}">
      <dgm:prSet/>
      <dgm:spPr/>
      <dgm:t>
        <a:bodyPr/>
        <a:lstStyle/>
        <a:p>
          <a:endParaRPr lang="en-US"/>
        </a:p>
      </dgm:t>
    </dgm:pt>
    <dgm:pt modelId="{400E43A2-C945-4A3A-9619-55B1CE74354A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Payment Terms etc.</a:t>
          </a:r>
        </a:p>
      </dgm:t>
    </dgm:pt>
    <dgm:pt modelId="{03D549CC-D0AC-4534-846C-FA9C91877F9C}" type="parTrans" cxnId="{260D5814-E82C-4ED1-8DD0-BD0E2E9FDDA4}">
      <dgm:prSet/>
      <dgm:spPr/>
      <dgm:t>
        <a:bodyPr/>
        <a:lstStyle/>
        <a:p>
          <a:endParaRPr lang="en-US"/>
        </a:p>
      </dgm:t>
    </dgm:pt>
    <dgm:pt modelId="{7CCDFA3F-4F9E-448F-BF3D-E3B8DFEA499A}" type="sibTrans" cxnId="{260D5814-E82C-4ED1-8DD0-BD0E2E9FDDA4}">
      <dgm:prSet/>
      <dgm:spPr/>
      <dgm:t>
        <a:bodyPr/>
        <a:lstStyle/>
        <a:p>
          <a:endParaRPr lang="en-US"/>
        </a:p>
      </dgm:t>
    </dgm:pt>
    <dgm:pt modelId="{55BB2D97-51CD-4F5E-B950-DC5A6206DC93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Taxation</a:t>
          </a:r>
        </a:p>
      </dgm:t>
    </dgm:pt>
    <dgm:pt modelId="{E3C0F82B-2471-4A61-A12F-4FDD9C0D18E1}" type="parTrans" cxnId="{D9DF40FE-D52C-4B94-AFB6-743097335A2A}">
      <dgm:prSet/>
      <dgm:spPr/>
      <dgm:t>
        <a:bodyPr/>
        <a:lstStyle/>
        <a:p>
          <a:endParaRPr lang="en-US"/>
        </a:p>
      </dgm:t>
    </dgm:pt>
    <dgm:pt modelId="{73218311-3BC1-4C4A-ADF2-245C67B5E597}" type="sibTrans" cxnId="{D9DF40FE-D52C-4B94-AFB6-743097335A2A}">
      <dgm:prSet/>
      <dgm:spPr/>
      <dgm:t>
        <a:bodyPr/>
        <a:lstStyle/>
        <a:p>
          <a:endParaRPr lang="en-US"/>
        </a:p>
      </dgm:t>
    </dgm:pt>
    <dgm:pt modelId="{08291FED-5AE2-4707-902C-7140F16E7141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Invoicing rates mostly at gross levels at end of invoice.</a:t>
          </a:r>
        </a:p>
      </dgm:t>
    </dgm:pt>
    <dgm:pt modelId="{C60A77BD-5C20-4C65-8F4F-B2A9160F8F10}" type="parTrans" cxnId="{898199FB-0DD6-4C24-AC40-B9E2C2DD21BD}">
      <dgm:prSet/>
      <dgm:spPr/>
      <dgm:t>
        <a:bodyPr/>
        <a:lstStyle/>
        <a:p>
          <a:endParaRPr lang="en-US"/>
        </a:p>
      </dgm:t>
    </dgm:pt>
    <dgm:pt modelId="{E1AD5A93-78A4-41F1-8F7B-1A3DCFE88260}" type="sibTrans" cxnId="{898199FB-0DD6-4C24-AC40-B9E2C2DD21BD}">
      <dgm:prSet/>
      <dgm:spPr/>
      <dgm:t>
        <a:bodyPr/>
        <a:lstStyle/>
        <a:p>
          <a:endParaRPr lang="en-US"/>
        </a:p>
      </dgm:t>
    </dgm:pt>
    <dgm:pt modelId="{8AF07F3A-940A-4541-9BB5-962EF9B9D31F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Point of Incidence – Tax calculation Logic for CE/VAT/ST</a:t>
          </a:r>
        </a:p>
      </dgm:t>
    </dgm:pt>
    <dgm:pt modelId="{0204D6F7-1F57-42C8-8247-5C874D6886EE}" type="parTrans" cxnId="{12AF0A74-5931-4917-BF70-76C71BB281F9}">
      <dgm:prSet/>
      <dgm:spPr/>
      <dgm:t>
        <a:bodyPr/>
        <a:lstStyle/>
        <a:p>
          <a:endParaRPr lang="en-US"/>
        </a:p>
      </dgm:t>
    </dgm:pt>
    <dgm:pt modelId="{A14B4E73-17E0-4FD9-8F05-A6ADE572D66A}" type="sibTrans" cxnId="{12AF0A74-5931-4917-BF70-76C71BB281F9}">
      <dgm:prSet/>
      <dgm:spPr/>
      <dgm:t>
        <a:bodyPr/>
        <a:lstStyle/>
        <a:p>
          <a:endParaRPr lang="en-US"/>
        </a:p>
      </dgm:t>
    </dgm:pt>
    <dgm:pt modelId="{A47B8E00-033D-400F-8771-B68E6A7DF137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endParaRPr lang="en-IN" dirty="0"/>
        </a:p>
      </dgm:t>
    </dgm:pt>
    <dgm:pt modelId="{5365D206-C7D5-4C12-A35F-CE7D08B791B3}" type="parTrans" cxnId="{445D300B-33B5-411F-A37E-2AC63D6849C9}">
      <dgm:prSet/>
      <dgm:spPr/>
    </dgm:pt>
    <dgm:pt modelId="{6D8EE069-157C-4C6C-8C5A-309E25F7465D}" type="sibTrans" cxnId="{445D300B-33B5-411F-A37E-2AC63D6849C9}">
      <dgm:prSet/>
      <dgm:spPr/>
    </dgm:pt>
    <dgm:pt modelId="{117354CC-4FE7-449E-938D-D20C39C0ADDE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Existing plus GSTIN</a:t>
          </a:r>
        </a:p>
      </dgm:t>
    </dgm:pt>
    <dgm:pt modelId="{A9EC932A-E549-469C-8E6A-96A6E0A36C7D}" type="parTrans" cxnId="{24A08F3F-56A2-4DE5-B3FC-6F7019ACC5B7}">
      <dgm:prSet/>
      <dgm:spPr/>
      <dgm:t>
        <a:bodyPr/>
        <a:lstStyle/>
        <a:p>
          <a:endParaRPr lang="en-US"/>
        </a:p>
      </dgm:t>
    </dgm:pt>
    <dgm:pt modelId="{CF381A23-9D58-482C-A4D7-6319106AE82A}" type="sibTrans" cxnId="{24A08F3F-56A2-4DE5-B3FC-6F7019ACC5B7}">
      <dgm:prSet/>
      <dgm:spPr/>
      <dgm:t>
        <a:bodyPr/>
        <a:lstStyle/>
        <a:p>
          <a:endParaRPr lang="en-US"/>
        </a:p>
      </dgm:t>
    </dgm:pt>
    <dgm:pt modelId="{B6964B15-B05E-4EC0-898D-7B5C705F9060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b="1" dirty="0"/>
            <a:t>Multiple GSTIN</a:t>
          </a:r>
        </a:p>
      </dgm:t>
    </dgm:pt>
    <dgm:pt modelId="{BFA967D4-7BCC-4EC6-A7DB-5220D68B78B1}" type="parTrans" cxnId="{92581A5C-C4C2-480E-B217-ED0CE9C9252B}">
      <dgm:prSet/>
      <dgm:spPr/>
      <dgm:t>
        <a:bodyPr/>
        <a:lstStyle/>
        <a:p>
          <a:endParaRPr lang="en-US"/>
        </a:p>
      </dgm:t>
    </dgm:pt>
    <dgm:pt modelId="{20F11709-56B4-4B58-B769-59D63C51E4BA}" type="sibTrans" cxnId="{92581A5C-C4C2-480E-B217-ED0CE9C9252B}">
      <dgm:prSet/>
      <dgm:spPr/>
      <dgm:t>
        <a:bodyPr/>
        <a:lstStyle/>
        <a:p>
          <a:endParaRPr lang="en-US"/>
        </a:p>
      </dgm:t>
    </dgm:pt>
    <dgm:pt modelId="{E3636EAD-1A0D-4C45-9DB3-6CD0DA9ABFC4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endParaRPr lang="en-IN" dirty="0"/>
        </a:p>
      </dgm:t>
    </dgm:pt>
    <dgm:pt modelId="{7AAD8624-6BAF-4DD5-9ABF-48DFA9BDC6BC}" type="parTrans" cxnId="{CBC3AEA2-2058-4CDC-8230-1DBCDADFA104}">
      <dgm:prSet/>
      <dgm:spPr/>
      <dgm:t>
        <a:bodyPr/>
        <a:lstStyle/>
        <a:p>
          <a:endParaRPr lang="en-US"/>
        </a:p>
      </dgm:t>
    </dgm:pt>
    <dgm:pt modelId="{2BA9FE13-51FF-4AFC-8BAA-7C323ED0FF6E}" type="sibTrans" cxnId="{CBC3AEA2-2058-4CDC-8230-1DBCDADFA104}">
      <dgm:prSet/>
      <dgm:spPr/>
      <dgm:t>
        <a:bodyPr/>
        <a:lstStyle/>
        <a:p>
          <a:endParaRPr lang="en-US"/>
        </a:p>
      </dgm:t>
    </dgm:pt>
    <dgm:pt modelId="{50B4ABC9-62C1-4B3E-9FAB-C5A56BF17DD9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IN" dirty="0"/>
            <a:t>Taxation</a:t>
          </a:r>
        </a:p>
      </dgm:t>
    </dgm:pt>
    <dgm:pt modelId="{1787FCBE-DFAD-487D-BEE7-275812149AB4}" type="parTrans" cxnId="{4BA8EC2E-FD53-47FE-8FD8-BE91C31FBBCB}">
      <dgm:prSet/>
      <dgm:spPr/>
      <dgm:t>
        <a:bodyPr/>
        <a:lstStyle/>
        <a:p>
          <a:endParaRPr lang="en-US"/>
        </a:p>
      </dgm:t>
    </dgm:pt>
    <dgm:pt modelId="{47136EAE-3675-4CA2-8F86-506C20D452ED}" type="sibTrans" cxnId="{4BA8EC2E-FD53-47FE-8FD8-BE91C31FBBCB}">
      <dgm:prSet/>
      <dgm:spPr/>
      <dgm:t>
        <a:bodyPr/>
        <a:lstStyle/>
        <a:p>
          <a:endParaRPr lang="en-US"/>
        </a:p>
      </dgm:t>
    </dgm:pt>
    <dgm:pt modelId="{D65B1DDD-B018-4FEB-97BB-77247EC1695C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Destination based Taxation (CGST+SGST / IGST)</a:t>
          </a:r>
        </a:p>
      </dgm:t>
    </dgm:pt>
    <dgm:pt modelId="{F6D4A172-3A11-4516-83F1-83CA1CD6D2EB}" type="parTrans" cxnId="{88CEAE56-C8E8-4A9E-A9C6-9E0F8A930FA8}">
      <dgm:prSet/>
      <dgm:spPr/>
      <dgm:t>
        <a:bodyPr/>
        <a:lstStyle/>
        <a:p>
          <a:endParaRPr lang="en-US"/>
        </a:p>
      </dgm:t>
    </dgm:pt>
    <dgm:pt modelId="{AC627909-B4AB-4922-B7C4-37B356175D4C}" type="sibTrans" cxnId="{88CEAE56-C8E8-4A9E-A9C6-9E0F8A930FA8}">
      <dgm:prSet/>
      <dgm:spPr/>
      <dgm:t>
        <a:bodyPr/>
        <a:lstStyle/>
        <a:p>
          <a:endParaRPr lang="en-US"/>
        </a:p>
      </dgm:t>
    </dgm:pt>
    <dgm:pt modelId="{071B6766-EBE1-488B-B73D-91DE435D91DC}">
      <dgm:prSet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dirty="0"/>
            <a:t>Line item level Rates with HSN/SAC</a:t>
          </a:r>
        </a:p>
      </dgm:t>
    </dgm:pt>
    <dgm:pt modelId="{C68BA9D8-4B16-4185-9B90-EDCFB6822B56}" type="parTrans" cxnId="{688145BF-52C2-4767-8614-411DB75E40AB}">
      <dgm:prSet/>
      <dgm:spPr/>
      <dgm:t>
        <a:bodyPr/>
        <a:lstStyle/>
        <a:p>
          <a:endParaRPr lang="en-US"/>
        </a:p>
      </dgm:t>
    </dgm:pt>
    <dgm:pt modelId="{E4D3ED5F-9CE6-4EC3-AB25-CE1F557A593E}" type="sibTrans" cxnId="{688145BF-52C2-4767-8614-411DB75E40AB}">
      <dgm:prSet/>
      <dgm:spPr/>
      <dgm:t>
        <a:bodyPr/>
        <a:lstStyle/>
        <a:p>
          <a:endParaRPr lang="en-US"/>
        </a:p>
      </dgm:t>
    </dgm:pt>
    <dgm:pt modelId="{FA9DF86B-0740-4B4C-9296-19DC518C346E}" type="pres">
      <dgm:prSet presAssocID="{6F4DEB2F-9709-4F9F-837F-FC1B4457912E}" presName="Name0" presStyleCnt="0">
        <dgm:presLayoutVars>
          <dgm:dir/>
          <dgm:animLvl val="lvl"/>
          <dgm:resizeHandles val="exact"/>
        </dgm:presLayoutVars>
      </dgm:prSet>
      <dgm:spPr/>
    </dgm:pt>
    <dgm:pt modelId="{58DAC20B-C567-4102-9255-8A4B21A89791}" type="pres">
      <dgm:prSet presAssocID="{4D980585-4343-4853-9829-2617D39E9D81}" presName="composite" presStyleCnt="0"/>
      <dgm:spPr/>
    </dgm:pt>
    <dgm:pt modelId="{744C8707-CA89-4E43-B28E-6B7D1107D64A}" type="pres">
      <dgm:prSet presAssocID="{4D980585-4343-4853-9829-2617D39E9D8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FAF5344-DA24-4562-B545-885834670913}" type="pres">
      <dgm:prSet presAssocID="{4D980585-4343-4853-9829-2617D39E9D81}" presName="desTx" presStyleLbl="alignAccFollowNode1" presStyleIdx="0" presStyleCnt="2">
        <dgm:presLayoutVars>
          <dgm:bulletEnabled val="1"/>
        </dgm:presLayoutVars>
      </dgm:prSet>
      <dgm:spPr/>
    </dgm:pt>
    <dgm:pt modelId="{117D0D74-93F1-4ED4-A295-F92C17BF9947}" type="pres">
      <dgm:prSet presAssocID="{21857B2F-F075-4F17-BDBD-B2985A16ACC9}" presName="space" presStyleCnt="0"/>
      <dgm:spPr/>
    </dgm:pt>
    <dgm:pt modelId="{95058BAB-0B3C-447B-93F7-22E2835988D0}" type="pres">
      <dgm:prSet presAssocID="{DAEE7012-0E03-4523-8C4D-8BD6E9B991B5}" presName="composite" presStyleCnt="0"/>
      <dgm:spPr/>
    </dgm:pt>
    <dgm:pt modelId="{E0A86ED1-D826-42B2-ABD3-0C7018BE0B74}" type="pres">
      <dgm:prSet presAssocID="{DAEE7012-0E03-4523-8C4D-8BD6E9B991B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6CB77E8-D5AE-4E13-B4B3-F49D550881D6}" type="pres">
      <dgm:prSet presAssocID="{DAEE7012-0E03-4523-8C4D-8BD6E9B991B5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24A08F3F-56A2-4DE5-B3FC-6F7019ACC5B7}" srcId="{1651CDF9-3BCB-46C4-A964-6833007603F1}" destId="{117354CC-4FE7-449E-938D-D20C39C0ADDE}" srcOrd="0" destOrd="0" parTransId="{A9EC932A-E549-469C-8E6A-96A6E0A36C7D}" sibTransId="{CF381A23-9D58-482C-A4D7-6319106AE82A}"/>
    <dgm:cxn modelId="{445D300B-33B5-411F-A37E-2AC63D6849C9}" srcId="{111B43B9-77D7-4B82-8985-4A071914316D}" destId="{A47B8E00-033D-400F-8771-B68E6A7DF137}" srcOrd="3" destOrd="0" parTransId="{5365D206-C7D5-4C12-A35F-CE7D08B791B3}" sibTransId="{6D8EE069-157C-4C6C-8C5A-309E25F7465D}"/>
    <dgm:cxn modelId="{A6E991D6-4051-43A8-A0CC-99A967171F87}" type="presOf" srcId="{400E43A2-C945-4A3A-9619-55B1CE74354A}" destId="{2FAF5344-DA24-4562-B545-885834670913}" srcOrd="0" destOrd="3" presId="urn:microsoft.com/office/officeart/2005/8/layout/hList1"/>
    <dgm:cxn modelId="{2CBC90E9-2087-4D59-A1A0-FF3FC97B06EB}" type="presOf" srcId="{08291FED-5AE2-4707-902C-7140F16E7141}" destId="{2FAF5344-DA24-4562-B545-885834670913}" srcOrd="0" destOrd="6" presId="urn:microsoft.com/office/officeart/2005/8/layout/hList1"/>
    <dgm:cxn modelId="{CBC3AEA2-2058-4CDC-8230-1DBCDADFA104}" srcId="{DAEE7012-0E03-4523-8C4D-8BD6E9B991B5}" destId="{E3636EAD-1A0D-4C45-9DB3-6CD0DA9ABFC4}" srcOrd="1" destOrd="0" parTransId="{7AAD8624-6BAF-4DD5-9ABF-48DFA9BDC6BC}" sibTransId="{2BA9FE13-51FF-4AFC-8BAA-7C323ED0FF6E}"/>
    <dgm:cxn modelId="{4E1C2825-069F-46F8-AF7F-34E207299B73}" srcId="{6F4DEB2F-9709-4F9F-837F-FC1B4457912E}" destId="{4D980585-4343-4853-9829-2617D39E9D81}" srcOrd="0" destOrd="0" parTransId="{DFBA7BE3-1465-4C10-A701-631F7D15268C}" sibTransId="{21857B2F-F075-4F17-BDBD-B2985A16ACC9}"/>
    <dgm:cxn modelId="{12AF0A74-5931-4917-BF70-76C71BB281F9}" srcId="{55BB2D97-51CD-4F5E-B950-DC5A6206DC93}" destId="{8AF07F3A-940A-4541-9BB5-962EF9B9D31F}" srcOrd="1" destOrd="0" parTransId="{0204D6F7-1F57-42C8-8247-5C874D6886EE}" sibTransId="{A14B4E73-17E0-4FD9-8F05-A6ADE572D66A}"/>
    <dgm:cxn modelId="{901017C5-BA98-409C-89DD-013F0496C447}" srcId="{6F4DEB2F-9709-4F9F-837F-FC1B4457912E}" destId="{DAEE7012-0E03-4523-8C4D-8BD6E9B991B5}" srcOrd="1" destOrd="0" parTransId="{B6E8FC16-8FEE-4B11-8AAF-6C8BFE00BF08}" sibTransId="{CD9DF675-B42E-455A-B9B4-86DF65955A51}"/>
    <dgm:cxn modelId="{FCFDE183-6A58-4BC9-9B37-208B80654B11}" type="presOf" srcId="{AE819187-E900-49FE-A30C-FA7C3A5B4034}" destId="{2FAF5344-DA24-4562-B545-885834670913}" srcOrd="0" destOrd="2" presId="urn:microsoft.com/office/officeart/2005/8/layout/hList1"/>
    <dgm:cxn modelId="{898199FB-0DD6-4C24-AC40-B9E2C2DD21BD}" srcId="{55BB2D97-51CD-4F5E-B950-DC5A6206DC93}" destId="{08291FED-5AE2-4707-902C-7140F16E7141}" srcOrd="0" destOrd="0" parTransId="{C60A77BD-5C20-4C65-8F4F-B2A9160F8F10}" sibTransId="{E1AD5A93-78A4-41F1-8F7B-1A3DCFE88260}"/>
    <dgm:cxn modelId="{C4E4C94F-72D4-49E2-828F-590971DA2407}" type="presOf" srcId="{117354CC-4FE7-449E-938D-D20C39C0ADDE}" destId="{66CB77E8-D5AE-4E13-B4B3-F49D550881D6}" srcOrd="0" destOrd="1" presId="urn:microsoft.com/office/officeart/2005/8/layout/hList1"/>
    <dgm:cxn modelId="{0B9DA1B4-84F8-466E-9507-89676533C868}" srcId="{111B43B9-77D7-4B82-8985-4A071914316D}" destId="{C4ACBE1A-4E65-4219-8741-3D47A18BA967}" srcOrd="0" destOrd="0" parTransId="{C67C6D37-0144-4C24-84A9-B6FE91FFFDDE}" sibTransId="{A2F058AC-E1B3-4D6C-A509-C9A85236893F}"/>
    <dgm:cxn modelId="{0E13713B-B9CA-4C83-84BD-2543D155D060}" type="presOf" srcId="{D65B1DDD-B018-4FEB-97BB-77247EC1695C}" destId="{66CB77E8-D5AE-4E13-B4B3-F49D550881D6}" srcOrd="0" destOrd="5" presId="urn:microsoft.com/office/officeart/2005/8/layout/hList1"/>
    <dgm:cxn modelId="{D9DF40FE-D52C-4B94-AFB6-743097335A2A}" srcId="{4D980585-4343-4853-9829-2617D39E9D81}" destId="{55BB2D97-51CD-4F5E-B950-DC5A6206DC93}" srcOrd="1" destOrd="0" parTransId="{E3C0F82B-2471-4A61-A12F-4FDD9C0D18E1}" sibTransId="{73218311-3BC1-4C4A-ADF2-245C67B5E597}"/>
    <dgm:cxn modelId="{98AB0048-2CBD-4338-85AF-1F915DA46769}" type="presOf" srcId="{A47B8E00-033D-400F-8771-B68E6A7DF137}" destId="{2FAF5344-DA24-4562-B545-885834670913}" srcOrd="0" destOrd="4" presId="urn:microsoft.com/office/officeart/2005/8/layout/hList1"/>
    <dgm:cxn modelId="{EE70AD61-EB8B-4877-B0C0-E6C65306927A}" type="presOf" srcId="{8AF07F3A-940A-4541-9BB5-962EF9B9D31F}" destId="{2FAF5344-DA24-4562-B545-885834670913}" srcOrd="0" destOrd="7" presId="urn:microsoft.com/office/officeart/2005/8/layout/hList1"/>
    <dgm:cxn modelId="{B92ED161-0BBE-46F1-BDFC-A04BE1F405A4}" srcId="{DAEE7012-0E03-4523-8C4D-8BD6E9B991B5}" destId="{1651CDF9-3BCB-46C4-A964-6833007603F1}" srcOrd="0" destOrd="0" parTransId="{58BD8A17-D43F-4DE0-9251-CC602CD4CB12}" sibTransId="{53798D8E-FC08-4CAF-9170-B426929D5042}"/>
    <dgm:cxn modelId="{F1516EA6-9075-4029-92E6-BB12BE7A91FC}" type="presOf" srcId="{C4ACBE1A-4E65-4219-8741-3D47A18BA967}" destId="{2FAF5344-DA24-4562-B545-885834670913}" srcOrd="0" destOrd="1" presId="urn:microsoft.com/office/officeart/2005/8/layout/hList1"/>
    <dgm:cxn modelId="{260D5814-E82C-4ED1-8DD0-BD0E2E9FDDA4}" srcId="{111B43B9-77D7-4B82-8985-4A071914316D}" destId="{400E43A2-C945-4A3A-9619-55B1CE74354A}" srcOrd="2" destOrd="0" parTransId="{03D549CC-D0AC-4534-846C-FA9C91877F9C}" sibTransId="{7CCDFA3F-4F9E-448F-BF3D-E3B8DFEA499A}"/>
    <dgm:cxn modelId="{068D8CAE-7792-4478-A385-1013721DCBFA}" type="presOf" srcId="{6F4DEB2F-9709-4F9F-837F-FC1B4457912E}" destId="{FA9DF86B-0740-4B4C-9296-19DC518C346E}" srcOrd="0" destOrd="0" presId="urn:microsoft.com/office/officeart/2005/8/layout/hList1"/>
    <dgm:cxn modelId="{007DB467-71CF-4E22-9FE8-54F262BE0A24}" type="presOf" srcId="{E3636EAD-1A0D-4C45-9DB3-6CD0DA9ABFC4}" destId="{66CB77E8-D5AE-4E13-B4B3-F49D550881D6}" srcOrd="0" destOrd="3" presId="urn:microsoft.com/office/officeart/2005/8/layout/hList1"/>
    <dgm:cxn modelId="{93FAEA72-EABA-4C46-81A0-6AE573E9E8A5}" type="presOf" srcId="{1651CDF9-3BCB-46C4-A964-6833007603F1}" destId="{66CB77E8-D5AE-4E13-B4B3-F49D550881D6}" srcOrd="0" destOrd="0" presId="urn:microsoft.com/office/officeart/2005/8/layout/hList1"/>
    <dgm:cxn modelId="{7217360D-6E6B-4EE8-B5F2-1047EEEA468F}" type="presOf" srcId="{DAEE7012-0E03-4523-8C4D-8BD6E9B991B5}" destId="{E0A86ED1-D826-42B2-ABD3-0C7018BE0B74}" srcOrd="0" destOrd="0" presId="urn:microsoft.com/office/officeart/2005/8/layout/hList1"/>
    <dgm:cxn modelId="{88CEAE56-C8E8-4A9E-A9C6-9E0F8A930FA8}" srcId="{50B4ABC9-62C1-4B3E-9FAB-C5A56BF17DD9}" destId="{D65B1DDD-B018-4FEB-97BB-77247EC1695C}" srcOrd="0" destOrd="0" parTransId="{F6D4A172-3A11-4516-83F1-83CA1CD6D2EB}" sibTransId="{AC627909-B4AB-4922-B7C4-37B356175D4C}"/>
    <dgm:cxn modelId="{4BA8EC2E-FD53-47FE-8FD8-BE91C31FBBCB}" srcId="{DAEE7012-0E03-4523-8C4D-8BD6E9B991B5}" destId="{50B4ABC9-62C1-4B3E-9FAB-C5A56BF17DD9}" srcOrd="2" destOrd="0" parTransId="{1787FCBE-DFAD-487D-BEE7-275812149AB4}" sibTransId="{47136EAE-3675-4CA2-8F86-506C20D452ED}"/>
    <dgm:cxn modelId="{EC42BD39-990D-4E53-9F6C-0999F35275E1}" type="presOf" srcId="{4D980585-4343-4853-9829-2617D39E9D81}" destId="{744C8707-CA89-4E43-B28E-6B7D1107D64A}" srcOrd="0" destOrd="0" presId="urn:microsoft.com/office/officeart/2005/8/layout/hList1"/>
    <dgm:cxn modelId="{4B510DCF-C617-4C9C-A947-5568E0A52B7C}" type="presOf" srcId="{B6964B15-B05E-4EC0-898D-7B5C705F9060}" destId="{66CB77E8-D5AE-4E13-B4B3-F49D550881D6}" srcOrd="0" destOrd="2" presId="urn:microsoft.com/office/officeart/2005/8/layout/hList1"/>
    <dgm:cxn modelId="{9D0BF20A-38FE-4E36-91E3-0004599D6EE1}" srcId="{4D980585-4343-4853-9829-2617D39E9D81}" destId="{111B43B9-77D7-4B82-8985-4A071914316D}" srcOrd="0" destOrd="0" parTransId="{7BC2B5B5-B37F-4D44-88C4-A24FE777FEEB}" sibTransId="{AFF17741-71CC-4A19-B71A-D29459D8F79B}"/>
    <dgm:cxn modelId="{1E031505-D610-4DE9-AE7D-A778DEB20748}" type="presOf" srcId="{55BB2D97-51CD-4F5E-B950-DC5A6206DC93}" destId="{2FAF5344-DA24-4562-B545-885834670913}" srcOrd="0" destOrd="5" presId="urn:microsoft.com/office/officeart/2005/8/layout/hList1"/>
    <dgm:cxn modelId="{688145BF-52C2-4767-8614-411DB75E40AB}" srcId="{50B4ABC9-62C1-4B3E-9FAB-C5A56BF17DD9}" destId="{071B6766-EBE1-488B-B73D-91DE435D91DC}" srcOrd="1" destOrd="0" parTransId="{C68BA9D8-4B16-4185-9B90-EDCFB6822B56}" sibTransId="{E4D3ED5F-9CE6-4EC3-AB25-CE1F557A593E}"/>
    <dgm:cxn modelId="{2527F8C9-1F71-4DE8-BF38-D3894E6248FF}" type="presOf" srcId="{111B43B9-77D7-4B82-8985-4A071914316D}" destId="{2FAF5344-DA24-4562-B545-885834670913}" srcOrd="0" destOrd="0" presId="urn:microsoft.com/office/officeart/2005/8/layout/hList1"/>
    <dgm:cxn modelId="{4EA6493C-5FDB-4F16-9A68-6E59CC5D2F69}" type="presOf" srcId="{071B6766-EBE1-488B-B73D-91DE435D91DC}" destId="{66CB77E8-D5AE-4E13-B4B3-F49D550881D6}" srcOrd="0" destOrd="6" presId="urn:microsoft.com/office/officeart/2005/8/layout/hList1"/>
    <dgm:cxn modelId="{3FDB56E4-F55B-4E53-B672-5CC5EE67A658}" type="presOf" srcId="{50B4ABC9-62C1-4B3E-9FAB-C5A56BF17DD9}" destId="{66CB77E8-D5AE-4E13-B4B3-F49D550881D6}" srcOrd="0" destOrd="4" presId="urn:microsoft.com/office/officeart/2005/8/layout/hList1"/>
    <dgm:cxn modelId="{92581A5C-C4C2-480E-B217-ED0CE9C9252B}" srcId="{1651CDF9-3BCB-46C4-A964-6833007603F1}" destId="{B6964B15-B05E-4EC0-898D-7B5C705F9060}" srcOrd="1" destOrd="0" parTransId="{BFA967D4-7BCC-4EC6-A7DB-5220D68B78B1}" sibTransId="{20F11709-56B4-4B58-B769-59D63C51E4BA}"/>
    <dgm:cxn modelId="{18652FE1-4F86-4AB3-A370-850A91B23AC4}" srcId="{111B43B9-77D7-4B82-8985-4A071914316D}" destId="{AE819187-E900-49FE-A30C-FA7C3A5B4034}" srcOrd="1" destOrd="0" parTransId="{99E21BFF-699A-4205-A494-DE3EA3AF59FF}" sibTransId="{85CAD6EB-7D93-432B-ADF2-A142AEC97AF3}"/>
    <dgm:cxn modelId="{D6EC6481-3C87-4895-BCAE-5048F0734864}" type="presParOf" srcId="{FA9DF86B-0740-4B4C-9296-19DC518C346E}" destId="{58DAC20B-C567-4102-9255-8A4B21A89791}" srcOrd="0" destOrd="0" presId="urn:microsoft.com/office/officeart/2005/8/layout/hList1"/>
    <dgm:cxn modelId="{1A4D2B51-692B-400D-8F50-CE6FE712735C}" type="presParOf" srcId="{58DAC20B-C567-4102-9255-8A4B21A89791}" destId="{744C8707-CA89-4E43-B28E-6B7D1107D64A}" srcOrd="0" destOrd="0" presId="urn:microsoft.com/office/officeart/2005/8/layout/hList1"/>
    <dgm:cxn modelId="{B133D5D1-0519-47FB-B2A1-1B9C3034F41B}" type="presParOf" srcId="{58DAC20B-C567-4102-9255-8A4B21A89791}" destId="{2FAF5344-DA24-4562-B545-885834670913}" srcOrd="1" destOrd="0" presId="urn:microsoft.com/office/officeart/2005/8/layout/hList1"/>
    <dgm:cxn modelId="{4820829E-8D70-46A0-B7CD-1C1D34C7C3E8}" type="presParOf" srcId="{FA9DF86B-0740-4B4C-9296-19DC518C346E}" destId="{117D0D74-93F1-4ED4-A295-F92C17BF9947}" srcOrd="1" destOrd="0" presId="urn:microsoft.com/office/officeart/2005/8/layout/hList1"/>
    <dgm:cxn modelId="{F1A9B39A-F2F7-4453-B48A-0F4FA9CE77C9}" type="presParOf" srcId="{FA9DF86B-0740-4B4C-9296-19DC518C346E}" destId="{95058BAB-0B3C-447B-93F7-22E2835988D0}" srcOrd="2" destOrd="0" presId="urn:microsoft.com/office/officeart/2005/8/layout/hList1"/>
    <dgm:cxn modelId="{113A9EB0-C23E-40D6-89CE-6A0B645D2D49}" type="presParOf" srcId="{95058BAB-0B3C-447B-93F7-22E2835988D0}" destId="{E0A86ED1-D826-42B2-ABD3-0C7018BE0B74}" srcOrd="0" destOrd="0" presId="urn:microsoft.com/office/officeart/2005/8/layout/hList1"/>
    <dgm:cxn modelId="{2BF0542D-71FB-401E-A1DA-5A054598D83C}" type="presParOf" srcId="{95058BAB-0B3C-447B-93F7-22E2835988D0}" destId="{66CB77E8-D5AE-4E13-B4B3-F49D550881D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B6453E-5625-438A-A348-697AB649D184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DF2607-C164-44B4-98D4-224656445A54}">
      <dgm:prSet phldrT="[Text]"/>
      <dgm:spPr/>
      <dgm:t>
        <a:bodyPr/>
        <a:lstStyle/>
        <a:p>
          <a:r>
            <a:rPr lang="en-US" dirty="0"/>
            <a:t>B2C Invoices</a:t>
          </a:r>
        </a:p>
      </dgm:t>
    </dgm:pt>
    <dgm:pt modelId="{3A3F20E0-6115-4CD6-BF92-270FE22A0B31}" type="parTrans" cxnId="{F881D111-2403-4AA1-BA9F-12073F15E2E5}">
      <dgm:prSet/>
      <dgm:spPr/>
      <dgm:t>
        <a:bodyPr/>
        <a:lstStyle/>
        <a:p>
          <a:endParaRPr lang="en-US"/>
        </a:p>
      </dgm:t>
    </dgm:pt>
    <dgm:pt modelId="{0CDEA3E0-C148-4C25-AC5F-69ED5503C048}" type="sibTrans" cxnId="{F881D111-2403-4AA1-BA9F-12073F15E2E5}">
      <dgm:prSet/>
      <dgm:spPr/>
      <dgm:t>
        <a:bodyPr/>
        <a:lstStyle/>
        <a:p>
          <a:r>
            <a:rPr lang="en-US" dirty="0"/>
            <a:t>Track Separately</a:t>
          </a:r>
        </a:p>
      </dgm:t>
    </dgm:pt>
    <dgm:pt modelId="{E659785D-D89C-4A07-B766-0C75FEA7BA02}">
      <dgm:prSet phldrT="[Text]"/>
      <dgm:spPr/>
      <dgm:t>
        <a:bodyPr/>
        <a:lstStyle/>
        <a:p>
          <a:r>
            <a:rPr lang="en-US" dirty="0"/>
            <a:t>Large Invoice</a:t>
          </a:r>
        </a:p>
      </dgm:t>
    </dgm:pt>
    <dgm:pt modelId="{05044A82-8D69-4A83-AD14-4C711DBC4A5F}" type="parTrans" cxnId="{897C891F-F0EA-4827-AD43-B7BB824DC741}">
      <dgm:prSet/>
      <dgm:spPr/>
      <dgm:t>
        <a:bodyPr/>
        <a:lstStyle/>
        <a:p>
          <a:endParaRPr lang="en-US"/>
        </a:p>
      </dgm:t>
    </dgm:pt>
    <dgm:pt modelId="{E2CCD4C7-9D15-40F2-91CF-428021B3B96E}" type="sibTrans" cxnId="{897C891F-F0EA-4827-AD43-B7BB824DC741}">
      <dgm:prSet custT="1"/>
      <dgm:spPr/>
      <dgm:t>
        <a:bodyPr/>
        <a:lstStyle/>
        <a:p>
          <a:r>
            <a:rPr lang="en-US" sz="2000" dirty="0">
              <a:solidFill>
                <a:srgbClr val="FF0000"/>
              </a:solidFill>
            </a:rPr>
            <a:t>IGST &gt; 2.5 Lacs</a:t>
          </a:r>
        </a:p>
      </dgm:t>
    </dgm:pt>
    <dgm:pt modelId="{B2F3D599-31A6-48E5-B28D-368DD33D44BE}">
      <dgm:prSet phldrT="[Text]"/>
      <dgm:spPr/>
      <dgm:t>
        <a:bodyPr/>
        <a:lstStyle/>
        <a:p>
          <a:r>
            <a:rPr lang="en-US" dirty="0"/>
            <a:t>Others</a:t>
          </a:r>
        </a:p>
      </dgm:t>
    </dgm:pt>
    <dgm:pt modelId="{176C8C40-9036-4A1B-A0C7-4AFE0C73F1F5}" type="parTrans" cxnId="{E49B39DF-57F8-4C4D-945C-6BAF85CBC2DD}">
      <dgm:prSet/>
      <dgm:spPr/>
      <dgm:t>
        <a:bodyPr/>
        <a:lstStyle/>
        <a:p>
          <a:endParaRPr lang="en-US"/>
        </a:p>
      </dgm:t>
    </dgm:pt>
    <dgm:pt modelId="{50908AAD-3A4A-479C-8C77-560AD3843661}" type="sibTrans" cxnId="{E49B39DF-57F8-4C4D-945C-6BAF85CBC2DD}">
      <dgm:prSet/>
      <dgm:spPr/>
      <dgm:t>
        <a:bodyPr/>
        <a:lstStyle/>
        <a:p>
          <a:r>
            <a:rPr lang="en-US" dirty="0">
              <a:solidFill>
                <a:srgbClr val="FF0000"/>
              </a:solidFill>
            </a:rPr>
            <a:t>IGST &lt;2.5 lacs + ALL Intra State</a:t>
          </a:r>
        </a:p>
      </dgm:t>
    </dgm:pt>
    <dgm:pt modelId="{E5F1743A-D276-46AD-AE2B-13EFE6472DD1}" type="pres">
      <dgm:prSet presAssocID="{67B6453E-5625-438A-A348-697AB649D18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7DD23C4-6746-4968-B922-8615A6475414}" type="pres">
      <dgm:prSet presAssocID="{F0DF2607-C164-44B4-98D4-224656445A54}" presName="hierRoot1" presStyleCnt="0">
        <dgm:presLayoutVars>
          <dgm:hierBranch val="init"/>
        </dgm:presLayoutVars>
      </dgm:prSet>
      <dgm:spPr/>
    </dgm:pt>
    <dgm:pt modelId="{8613E51C-C25E-4800-9381-F48E7AF9FA62}" type="pres">
      <dgm:prSet presAssocID="{F0DF2607-C164-44B4-98D4-224656445A54}" presName="rootComposite1" presStyleCnt="0"/>
      <dgm:spPr/>
    </dgm:pt>
    <dgm:pt modelId="{7FCF0EFF-B4B1-4013-B2F2-D2A5503C4AC2}" type="pres">
      <dgm:prSet presAssocID="{F0DF2607-C164-44B4-98D4-224656445A54}" presName="rootText1" presStyleLbl="node0" presStyleIdx="0" presStyleCnt="1">
        <dgm:presLayoutVars>
          <dgm:chMax/>
          <dgm:chPref val="3"/>
        </dgm:presLayoutVars>
      </dgm:prSet>
      <dgm:spPr/>
    </dgm:pt>
    <dgm:pt modelId="{C0AE5D11-B917-4B90-9F2A-B3C226CF7648}" type="pres">
      <dgm:prSet presAssocID="{F0DF2607-C164-44B4-98D4-224656445A54}" presName="titleText1" presStyleLbl="fgAcc0" presStyleIdx="0" presStyleCnt="1" custLinFactNeighborX="-15361" custLinFactNeighborY="89297">
        <dgm:presLayoutVars>
          <dgm:chMax val="0"/>
          <dgm:chPref val="0"/>
        </dgm:presLayoutVars>
      </dgm:prSet>
      <dgm:spPr/>
    </dgm:pt>
    <dgm:pt modelId="{677713A3-BAF9-4E6E-AA62-647033E3C310}" type="pres">
      <dgm:prSet presAssocID="{F0DF2607-C164-44B4-98D4-224656445A54}" presName="rootConnector1" presStyleLbl="node1" presStyleIdx="0" presStyleCnt="2"/>
      <dgm:spPr/>
    </dgm:pt>
    <dgm:pt modelId="{1140D586-5D4E-4677-8CB8-D0E5861EFD7E}" type="pres">
      <dgm:prSet presAssocID="{F0DF2607-C164-44B4-98D4-224656445A54}" presName="hierChild2" presStyleCnt="0"/>
      <dgm:spPr/>
    </dgm:pt>
    <dgm:pt modelId="{7D753A4A-2BD4-4397-9823-2C0DBCA217ED}" type="pres">
      <dgm:prSet presAssocID="{05044A82-8D69-4A83-AD14-4C711DBC4A5F}" presName="Name37" presStyleLbl="parChTrans1D2" presStyleIdx="0" presStyleCnt="2"/>
      <dgm:spPr/>
    </dgm:pt>
    <dgm:pt modelId="{3679FAB1-D135-4D02-A609-EA1CF0D93CFB}" type="pres">
      <dgm:prSet presAssocID="{E659785D-D89C-4A07-B766-0C75FEA7BA02}" presName="hierRoot2" presStyleCnt="0">
        <dgm:presLayoutVars>
          <dgm:hierBranch val="init"/>
        </dgm:presLayoutVars>
      </dgm:prSet>
      <dgm:spPr/>
    </dgm:pt>
    <dgm:pt modelId="{E17CDAD3-1658-494A-B0A7-3B4BC5A98AA0}" type="pres">
      <dgm:prSet presAssocID="{E659785D-D89C-4A07-B766-0C75FEA7BA02}" presName="rootComposite" presStyleCnt="0"/>
      <dgm:spPr/>
    </dgm:pt>
    <dgm:pt modelId="{18FD4559-6A47-4B34-A4C7-3E936CAFDE52}" type="pres">
      <dgm:prSet presAssocID="{E659785D-D89C-4A07-B766-0C75FEA7BA02}" presName="rootText" presStyleLbl="node1" presStyleIdx="0" presStyleCnt="2">
        <dgm:presLayoutVars>
          <dgm:chMax/>
          <dgm:chPref val="3"/>
        </dgm:presLayoutVars>
      </dgm:prSet>
      <dgm:spPr/>
    </dgm:pt>
    <dgm:pt modelId="{1FDB1537-4D0B-4BD8-A18E-2B2D2A5C5876}" type="pres">
      <dgm:prSet presAssocID="{E659785D-D89C-4A07-B766-0C75FEA7BA02}" presName="titleText2" presStyleLbl="fgAcc1" presStyleIdx="0" presStyleCnt="2">
        <dgm:presLayoutVars>
          <dgm:chMax val="0"/>
          <dgm:chPref val="0"/>
        </dgm:presLayoutVars>
      </dgm:prSet>
      <dgm:spPr/>
    </dgm:pt>
    <dgm:pt modelId="{4C82844D-C058-466B-9BC9-7AF6E5406EE0}" type="pres">
      <dgm:prSet presAssocID="{E659785D-D89C-4A07-B766-0C75FEA7BA02}" presName="rootConnector" presStyleLbl="node2" presStyleIdx="0" presStyleCnt="0"/>
      <dgm:spPr/>
    </dgm:pt>
    <dgm:pt modelId="{20C3DF36-2D6E-46A3-8FA2-6AE83F5AA518}" type="pres">
      <dgm:prSet presAssocID="{E659785D-D89C-4A07-B766-0C75FEA7BA02}" presName="hierChild4" presStyleCnt="0"/>
      <dgm:spPr/>
    </dgm:pt>
    <dgm:pt modelId="{A781CFA1-6CDE-4E20-9CAD-7448F34DD61A}" type="pres">
      <dgm:prSet presAssocID="{E659785D-D89C-4A07-B766-0C75FEA7BA02}" presName="hierChild5" presStyleCnt="0"/>
      <dgm:spPr/>
    </dgm:pt>
    <dgm:pt modelId="{4BDC8EA1-F69F-46E2-BF2C-068870D908C4}" type="pres">
      <dgm:prSet presAssocID="{176C8C40-9036-4A1B-A0C7-4AFE0C73F1F5}" presName="Name37" presStyleLbl="parChTrans1D2" presStyleIdx="1" presStyleCnt="2"/>
      <dgm:spPr/>
    </dgm:pt>
    <dgm:pt modelId="{D6A2BB96-93A9-40EC-993F-B8C23C89E506}" type="pres">
      <dgm:prSet presAssocID="{B2F3D599-31A6-48E5-B28D-368DD33D44BE}" presName="hierRoot2" presStyleCnt="0">
        <dgm:presLayoutVars>
          <dgm:hierBranch val="init"/>
        </dgm:presLayoutVars>
      </dgm:prSet>
      <dgm:spPr/>
    </dgm:pt>
    <dgm:pt modelId="{85096DD9-559D-4390-A347-70688459C544}" type="pres">
      <dgm:prSet presAssocID="{B2F3D599-31A6-48E5-B28D-368DD33D44BE}" presName="rootComposite" presStyleCnt="0"/>
      <dgm:spPr/>
    </dgm:pt>
    <dgm:pt modelId="{9B7F607A-8393-4AD7-A6AD-D4C458FEE404}" type="pres">
      <dgm:prSet presAssocID="{B2F3D599-31A6-48E5-B28D-368DD33D44BE}" presName="rootText" presStyleLbl="node1" presStyleIdx="1" presStyleCnt="2">
        <dgm:presLayoutVars>
          <dgm:chMax/>
          <dgm:chPref val="3"/>
        </dgm:presLayoutVars>
      </dgm:prSet>
      <dgm:spPr/>
    </dgm:pt>
    <dgm:pt modelId="{2D3AA0AA-6F74-4ACB-A6E7-36D2400FA64D}" type="pres">
      <dgm:prSet presAssocID="{B2F3D599-31A6-48E5-B28D-368DD33D44BE}" presName="titleText2" presStyleLbl="fgAcc1" presStyleIdx="1" presStyleCnt="2">
        <dgm:presLayoutVars>
          <dgm:chMax val="0"/>
          <dgm:chPref val="0"/>
        </dgm:presLayoutVars>
      </dgm:prSet>
      <dgm:spPr/>
    </dgm:pt>
    <dgm:pt modelId="{35CF620F-925B-40B4-A2B2-42B8E7009ED9}" type="pres">
      <dgm:prSet presAssocID="{B2F3D599-31A6-48E5-B28D-368DD33D44BE}" presName="rootConnector" presStyleLbl="node2" presStyleIdx="0" presStyleCnt="0"/>
      <dgm:spPr/>
    </dgm:pt>
    <dgm:pt modelId="{F84B1074-73A7-4DFE-9F52-B8F5D431A95D}" type="pres">
      <dgm:prSet presAssocID="{B2F3D599-31A6-48E5-B28D-368DD33D44BE}" presName="hierChild4" presStyleCnt="0"/>
      <dgm:spPr/>
    </dgm:pt>
    <dgm:pt modelId="{17D90CDB-91F7-4A48-BAD6-C9C472470052}" type="pres">
      <dgm:prSet presAssocID="{B2F3D599-31A6-48E5-B28D-368DD33D44BE}" presName="hierChild5" presStyleCnt="0"/>
      <dgm:spPr/>
    </dgm:pt>
    <dgm:pt modelId="{A8399B6D-2603-412A-931D-DA1D66E392E6}" type="pres">
      <dgm:prSet presAssocID="{F0DF2607-C164-44B4-98D4-224656445A54}" presName="hierChild3" presStyleCnt="0"/>
      <dgm:spPr/>
    </dgm:pt>
  </dgm:ptLst>
  <dgm:cxnLst>
    <dgm:cxn modelId="{6220B77F-99BA-43D3-BF74-3BB02249015B}" type="presOf" srcId="{176C8C40-9036-4A1B-A0C7-4AFE0C73F1F5}" destId="{4BDC8EA1-F69F-46E2-BF2C-068870D908C4}" srcOrd="0" destOrd="0" presId="urn:microsoft.com/office/officeart/2008/layout/NameandTitleOrganizationalChart"/>
    <dgm:cxn modelId="{6BF26407-CFCE-4ACA-8090-A4DEA47A94C6}" type="presOf" srcId="{F0DF2607-C164-44B4-98D4-224656445A54}" destId="{7FCF0EFF-B4B1-4013-B2F2-D2A5503C4AC2}" srcOrd="0" destOrd="0" presId="urn:microsoft.com/office/officeart/2008/layout/NameandTitleOrganizationalChart"/>
    <dgm:cxn modelId="{2890243A-6C8B-4DF2-AA7A-284186E956A2}" type="presOf" srcId="{B2F3D599-31A6-48E5-B28D-368DD33D44BE}" destId="{9B7F607A-8393-4AD7-A6AD-D4C458FEE404}" srcOrd="0" destOrd="0" presId="urn:microsoft.com/office/officeart/2008/layout/NameandTitleOrganizationalChart"/>
    <dgm:cxn modelId="{D0CC91DC-F1CC-4C3F-814D-DE392DCD6CD7}" type="presOf" srcId="{50908AAD-3A4A-479C-8C77-560AD3843661}" destId="{2D3AA0AA-6F74-4ACB-A6E7-36D2400FA64D}" srcOrd="0" destOrd="0" presId="urn:microsoft.com/office/officeart/2008/layout/NameandTitleOrganizationalChart"/>
    <dgm:cxn modelId="{495A481E-D913-4D11-A855-9461A5635B01}" type="presOf" srcId="{B2F3D599-31A6-48E5-B28D-368DD33D44BE}" destId="{35CF620F-925B-40B4-A2B2-42B8E7009ED9}" srcOrd="1" destOrd="0" presId="urn:microsoft.com/office/officeart/2008/layout/NameandTitleOrganizationalChart"/>
    <dgm:cxn modelId="{E49B39DF-57F8-4C4D-945C-6BAF85CBC2DD}" srcId="{F0DF2607-C164-44B4-98D4-224656445A54}" destId="{B2F3D599-31A6-48E5-B28D-368DD33D44BE}" srcOrd="1" destOrd="0" parTransId="{176C8C40-9036-4A1B-A0C7-4AFE0C73F1F5}" sibTransId="{50908AAD-3A4A-479C-8C77-560AD3843661}"/>
    <dgm:cxn modelId="{926733D4-AD69-420F-8BDF-BAB823FC28A9}" type="presOf" srcId="{0CDEA3E0-C148-4C25-AC5F-69ED5503C048}" destId="{C0AE5D11-B917-4B90-9F2A-B3C226CF7648}" srcOrd="0" destOrd="0" presId="urn:microsoft.com/office/officeart/2008/layout/NameandTitleOrganizationalChart"/>
    <dgm:cxn modelId="{51C3D6B3-2454-4102-9265-F540D923AF8B}" type="presOf" srcId="{F0DF2607-C164-44B4-98D4-224656445A54}" destId="{677713A3-BAF9-4E6E-AA62-647033E3C310}" srcOrd="1" destOrd="0" presId="urn:microsoft.com/office/officeart/2008/layout/NameandTitleOrganizationalChart"/>
    <dgm:cxn modelId="{897C891F-F0EA-4827-AD43-B7BB824DC741}" srcId="{F0DF2607-C164-44B4-98D4-224656445A54}" destId="{E659785D-D89C-4A07-B766-0C75FEA7BA02}" srcOrd="0" destOrd="0" parTransId="{05044A82-8D69-4A83-AD14-4C711DBC4A5F}" sibTransId="{E2CCD4C7-9D15-40F2-91CF-428021B3B96E}"/>
    <dgm:cxn modelId="{E97F1361-3666-4388-9D75-822112464E73}" type="presOf" srcId="{05044A82-8D69-4A83-AD14-4C711DBC4A5F}" destId="{7D753A4A-2BD4-4397-9823-2C0DBCA217ED}" srcOrd="0" destOrd="0" presId="urn:microsoft.com/office/officeart/2008/layout/NameandTitleOrganizationalChart"/>
    <dgm:cxn modelId="{3975FFBD-D0F7-4312-AD60-FB69CC0CF2CA}" type="presOf" srcId="{E2CCD4C7-9D15-40F2-91CF-428021B3B96E}" destId="{1FDB1537-4D0B-4BD8-A18E-2B2D2A5C5876}" srcOrd="0" destOrd="0" presId="urn:microsoft.com/office/officeart/2008/layout/NameandTitleOrganizationalChart"/>
    <dgm:cxn modelId="{7F90820B-E609-488D-B574-485B85E79136}" type="presOf" srcId="{E659785D-D89C-4A07-B766-0C75FEA7BA02}" destId="{18FD4559-6A47-4B34-A4C7-3E936CAFDE52}" srcOrd="0" destOrd="0" presId="urn:microsoft.com/office/officeart/2008/layout/NameandTitleOrganizationalChart"/>
    <dgm:cxn modelId="{F881D111-2403-4AA1-BA9F-12073F15E2E5}" srcId="{67B6453E-5625-438A-A348-697AB649D184}" destId="{F0DF2607-C164-44B4-98D4-224656445A54}" srcOrd="0" destOrd="0" parTransId="{3A3F20E0-6115-4CD6-BF92-270FE22A0B31}" sibTransId="{0CDEA3E0-C148-4C25-AC5F-69ED5503C048}"/>
    <dgm:cxn modelId="{AA000478-6847-4C18-8FA9-E0B13B241761}" type="presOf" srcId="{E659785D-D89C-4A07-B766-0C75FEA7BA02}" destId="{4C82844D-C058-466B-9BC9-7AF6E5406EE0}" srcOrd="1" destOrd="0" presId="urn:microsoft.com/office/officeart/2008/layout/NameandTitleOrganizationalChart"/>
    <dgm:cxn modelId="{90EEC8E1-DEA0-4A3C-A855-76772AFE4B41}" type="presOf" srcId="{67B6453E-5625-438A-A348-697AB649D184}" destId="{E5F1743A-D276-46AD-AE2B-13EFE6472DD1}" srcOrd="0" destOrd="0" presId="urn:microsoft.com/office/officeart/2008/layout/NameandTitleOrganizationalChart"/>
    <dgm:cxn modelId="{304CC61F-3C9B-488F-944F-7B171669F868}" type="presParOf" srcId="{E5F1743A-D276-46AD-AE2B-13EFE6472DD1}" destId="{B7DD23C4-6746-4968-B922-8615A6475414}" srcOrd="0" destOrd="0" presId="urn:microsoft.com/office/officeart/2008/layout/NameandTitleOrganizationalChart"/>
    <dgm:cxn modelId="{AB5554C7-5A48-47F7-84E0-0ED32A9B9871}" type="presParOf" srcId="{B7DD23C4-6746-4968-B922-8615A6475414}" destId="{8613E51C-C25E-4800-9381-F48E7AF9FA62}" srcOrd="0" destOrd="0" presId="urn:microsoft.com/office/officeart/2008/layout/NameandTitleOrganizationalChart"/>
    <dgm:cxn modelId="{AA1AD5F6-018C-4AF4-A317-D7BA40ED1C39}" type="presParOf" srcId="{8613E51C-C25E-4800-9381-F48E7AF9FA62}" destId="{7FCF0EFF-B4B1-4013-B2F2-D2A5503C4AC2}" srcOrd="0" destOrd="0" presId="urn:microsoft.com/office/officeart/2008/layout/NameandTitleOrganizationalChart"/>
    <dgm:cxn modelId="{E8EB2E37-CBB3-4CD5-8DE1-3DBB7A68FFFA}" type="presParOf" srcId="{8613E51C-C25E-4800-9381-F48E7AF9FA62}" destId="{C0AE5D11-B917-4B90-9F2A-B3C226CF7648}" srcOrd="1" destOrd="0" presId="urn:microsoft.com/office/officeart/2008/layout/NameandTitleOrganizationalChart"/>
    <dgm:cxn modelId="{AD2DBAEC-7D6F-4EEE-9D38-6DCC2051924D}" type="presParOf" srcId="{8613E51C-C25E-4800-9381-F48E7AF9FA62}" destId="{677713A3-BAF9-4E6E-AA62-647033E3C310}" srcOrd="2" destOrd="0" presId="urn:microsoft.com/office/officeart/2008/layout/NameandTitleOrganizationalChart"/>
    <dgm:cxn modelId="{F077DACC-1790-48A7-8E84-1A52F1D0E283}" type="presParOf" srcId="{B7DD23C4-6746-4968-B922-8615A6475414}" destId="{1140D586-5D4E-4677-8CB8-D0E5861EFD7E}" srcOrd="1" destOrd="0" presId="urn:microsoft.com/office/officeart/2008/layout/NameandTitleOrganizationalChart"/>
    <dgm:cxn modelId="{3295C98D-0056-4242-8B09-A645E66118BC}" type="presParOf" srcId="{1140D586-5D4E-4677-8CB8-D0E5861EFD7E}" destId="{7D753A4A-2BD4-4397-9823-2C0DBCA217ED}" srcOrd="0" destOrd="0" presId="urn:microsoft.com/office/officeart/2008/layout/NameandTitleOrganizationalChart"/>
    <dgm:cxn modelId="{AA2616E0-0698-4B77-9173-6A0D361141AF}" type="presParOf" srcId="{1140D586-5D4E-4677-8CB8-D0E5861EFD7E}" destId="{3679FAB1-D135-4D02-A609-EA1CF0D93CFB}" srcOrd="1" destOrd="0" presId="urn:microsoft.com/office/officeart/2008/layout/NameandTitleOrganizationalChart"/>
    <dgm:cxn modelId="{359DABD7-5691-4F91-9455-AD049C1A389B}" type="presParOf" srcId="{3679FAB1-D135-4D02-A609-EA1CF0D93CFB}" destId="{E17CDAD3-1658-494A-B0A7-3B4BC5A98AA0}" srcOrd="0" destOrd="0" presId="urn:microsoft.com/office/officeart/2008/layout/NameandTitleOrganizationalChart"/>
    <dgm:cxn modelId="{BB6C088C-E4FD-49D0-86A6-9C593317534C}" type="presParOf" srcId="{E17CDAD3-1658-494A-B0A7-3B4BC5A98AA0}" destId="{18FD4559-6A47-4B34-A4C7-3E936CAFDE52}" srcOrd="0" destOrd="0" presId="urn:microsoft.com/office/officeart/2008/layout/NameandTitleOrganizationalChart"/>
    <dgm:cxn modelId="{D7F7FA1F-327A-4F1D-868A-8E43452249AD}" type="presParOf" srcId="{E17CDAD3-1658-494A-B0A7-3B4BC5A98AA0}" destId="{1FDB1537-4D0B-4BD8-A18E-2B2D2A5C5876}" srcOrd="1" destOrd="0" presId="urn:microsoft.com/office/officeart/2008/layout/NameandTitleOrganizationalChart"/>
    <dgm:cxn modelId="{21438426-A671-44BE-977F-CF9D657299E0}" type="presParOf" srcId="{E17CDAD3-1658-494A-B0A7-3B4BC5A98AA0}" destId="{4C82844D-C058-466B-9BC9-7AF6E5406EE0}" srcOrd="2" destOrd="0" presId="urn:microsoft.com/office/officeart/2008/layout/NameandTitleOrganizationalChart"/>
    <dgm:cxn modelId="{3FECBF07-B422-4EF2-A840-EC50DDD53526}" type="presParOf" srcId="{3679FAB1-D135-4D02-A609-EA1CF0D93CFB}" destId="{20C3DF36-2D6E-46A3-8FA2-6AE83F5AA518}" srcOrd="1" destOrd="0" presId="urn:microsoft.com/office/officeart/2008/layout/NameandTitleOrganizationalChart"/>
    <dgm:cxn modelId="{31695EEE-F470-4BA0-883C-8197B86B23B9}" type="presParOf" srcId="{3679FAB1-D135-4D02-A609-EA1CF0D93CFB}" destId="{A781CFA1-6CDE-4E20-9CAD-7448F34DD61A}" srcOrd="2" destOrd="0" presId="urn:microsoft.com/office/officeart/2008/layout/NameandTitleOrganizationalChart"/>
    <dgm:cxn modelId="{84BAA22F-521B-439A-BFC9-BA7B1BDFAAC1}" type="presParOf" srcId="{1140D586-5D4E-4677-8CB8-D0E5861EFD7E}" destId="{4BDC8EA1-F69F-46E2-BF2C-068870D908C4}" srcOrd="2" destOrd="0" presId="urn:microsoft.com/office/officeart/2008/layout/NameandTitleOrganizationalChart"/>
    <dgm:cxn modelId="{56823E27-9A4F-4E3D-A3F7-A507624DBC46}" type="presParOf" srcId="{1140D586-5D4E-4677-8CB8-D0E5861EFD7E}" destId="{D6A2BB96-93A9-40EC-993F-B8C23C89E506}" srcOrd="3" destOrd="0" presId="urn:microsoft.com/office/officeart/2008/layout/NameandTitleOrganizationalChart"/>
    <dgm:cxn modelId="{3345ACF5-660D-4063-A2B7-F58D419C7CA5}" type="presParOf" srcId="{D6A2BB96-93A9-40EC-993F-B8C23C89E506}" destId="{85096DD9-559D-4390-A347-70688459C544}" srcOrd="0" destOrd="0" presId="urn:microsoft.com/office/officeart/2008/layout/NameandTitleOrganizationalChart"/>
    <dgm:cxn modelId="{B3A8D1CB-173D-4C3D-BEB1-9F89E262D161}" type="presParOf" srcId="{85096DD9-559D-4390-A347-70688459C544}" destId="{9B7F607A-8393-4AD7-A6AD-D4C458FEE404}" srcOrd="0" destOrd="0" presId="urn:microsoft.com/office/officeart/2008/layout/NameandTitleOrganizationalChart"/>
    <dgm:cxn modelId="{8524196E-E0CF-4845-96B6-AC706C5AE588}" type="presParOf" srcId="{85096DD9-559D-4390-A347-70688459C544}" destId="{2D3AA0AA-6F74-4ACB-A6E7-36D2400FA64D}" srcOrd="1" destOrd="0" presId="urn:microsoft.com/office/officeart/2008/layout/NameandTitleOrganizationalChart"/>
    <dgm:cxn modelId="{EDB86CD3-FA18-44CD-9818-BD30ECFE8A11}" type="presParOf" srcId="{85096DD9-559D-4390-A347-70688459C544}" destId="{35CF620F-925B-40B4-A2B2-42B8E7009ED9}" srcOrd="2" destOrd="0" presId="urn:microsoft.com/office/officeart/2008/layout/NameandTitleOrganizationalChart"/>
    <dgm:cxn modelId="{3AA25417-33D2-45C0-8DBD-50B8888F9AD4}" type="presParOf" srcId="{D6A2BB96-93A9-40EC-993F-B8C23C89E506}" destId="{F84B1074-73A7-4DFE-9F52-B8F5D431A95D}" srcOrd="1" destOrd="0" presId="urn:microsoft.com/office/officeart/2008/layout/NameandTitleOrganizationalChart"/>
    <dgm:cxn modelId="{8A6E43D1-203A-441F-B6EF-C18E4172BC08}" type="presParOf" srcId="{D6A2BB96-93A9-40EC-993F-B8C23C89E506}" destId="{17D90CDB-91F7-4A48-BAD6-C9C472470052}" srcOrd="2" destOrd="0" presId="urn:microsoft.com/office/officeart/2008/layout/NameandTitleOrganizationalChart"/>
    <dgm:cxn modelId="{CD7E6764-ED4F-471E-A3AB-1B363D5B4FD5}" type="presParOf" srcId="{B7DD23C4-6746-4968-B922-8615A6475414}" destId="{A8399B6D-2603-412A-931D-DA1D66E392E6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985EE8-C0F4-4F15-BE62-4014F17CF23C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EFC30CD-5945-438A-B0A6-88C9D5A3E336}">
      <dgm:prSet custT="1"/>
      <dgm:spPr/>
      <dgm:t>
        <a:bodyPr/>
        <a:lstStyle/>
        <a:p>
          <a:r>
            <a:rPr lang="en-IN" sz="3200" dirty="0"/>
            <a:t>In GST, Stock Transfer is treated as B2B Sales</a:t>
          </a:r>
        </a:p>
      </dgm:t>
    </dgm:pt>
    <dgm:pt modelId="{1468DB7C-E3E8-4A2A-B70C-3F185D08110E}" type="parTrans" cxnId="{A9FD9ECA-582A-49D5-ADE5-8BA82602E5EA}">
      <dgm:prSet/>
      <dgm:spPr/>
      <dgm:t>
        <a:bodyPr/>
        <a:lstStyle/>
        <a:p>
          <a:endParaRPr lang="en-US"/>
        </a:p>
      </dgm:t>
    </dgm:pt>
    <dgm:pt modelId="{E080A4E2-0D80-4E75-95D9-A93A1054F327}" type="sibTrans" cxnId="{A9FD9ECA-582A-49D5-ADE5-8BA82602E5EA}">
      <dgm:prSet/>
      <dgm:spPr/>
      <dgm:t>
        <a:bodyPr/>
        <a:lstStyle/>
        <a:p>
          <a:endParaRPr lang="en-US"/>
        </a:p>
      </dgm:t>
    </dgm:pt>
    <dgm:pt modelId="{2812F6BB-5982-4946-91A4-3387F85A3299}">
      <dgm:prSet/>
      <dgm:spPr/>
      <dgm:t>
        <a:bodyPr/>
        <a:lstStyle/>
        <a:p>
          <a:r>
            <a:rPr lang="en-IN" dirty="0"/>
            <a:t>Inter State : Transfer to its own branch/warehouse located in other state </a:t>
          </a:r>
        </a:p>
      </dgm:t>
    </dgm:pt>
    <dgm:pt modelId="{4F7EF7CE-D4C7-4E4A-AAA9-F12FD19E948F}" type="parTrans" cxnId="{737D64D9-7BEF-41E4-975D-DCD0F50ADDB4}">
      <dgm:prSet/>
      <dgm:spPr/>
      <dgm:t>
        <a:bodyPr/>
        <a:lstStyle/>
        <a:p>
          <a:endParaRPr lang="en-US"/>
        </a:p>
      </dgm:t>
    </dgm:pt>
    <dgm:pt modelId="{E79ADE19-66F7-4079-88F2-8D489E1023EC}" type="sibTrans" cxnId="{737D64D9-7BEF-41E4-975D-DCD0F50ADDB4}">
      <dgm:prSet/>
      <dgm:spPr/>
      <dgm:t>
        <a:bodyPr/>
        <a:lstStyle/>
        <a:p>
          <a:endParaRPr lang="en-US"/>
        </a:p>
      </dgm:t>
    </dgm:pt>
    <dgm:pt modelId="{1BF3B087-7F00-4006-BBEE-BE4DC2F942A2}">
      <dgm:prSet/>
      <dgm:spPr/>
      <dgm:t>
        <a:bodyPr/>
        <a:lstStyle/>
        <a:p>
          <a:r>
            <a:rPr lang="en-IN" dirty="0"/>
            <a:t>Intra State : If the Branch has separate GSTIN with in the State</a:t>
          </a:r>
        </a:p>
      </dgm:t>
    </dgm:pt>
    <dgm:pt modelId="{F1DF7EED-4000-444E-AB72-F4087BDA353D}" type="parTrans" cxnId="{27D1A952-E9F5-4876-9825-54C3486C8330}">
      <dgm:prSet/>
      <dgm:spPr/>
      <dgm:t>
        <a:bodyPr/>
        <a:lstStyle/>
        <a:p>
          <a:endParaRPr lang="en-US"/>
        </a:p>
      </dgm:t>
    </dgm:pt>
    <dgm:pt modelId="{54FD9223-D757-44BE-8CA1-C0140F768391}" type="sibTrans" cxnId="{27D1A952-E9F5-4876-9825-54C3486C8330}">
      <dgm:prSet/>
      <dgm:spPr/>
      <dgm:t>
        <a:bodyPr/>
        <a:lstStyle/>
        <a:p>
          <a:endParaRPr lang="en-US"/>
        </a:p>
      </dgm:t>
    </dgm:pt>
    <dgm:pt modelId="{938CC8CA-2F2C-4608-A585-5FCB7C1C4F98}" type="pres">
      <dgm:prSet presAssocID="{7A985EE8-C0F4-4F15-BE62-4014F17CF23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C39199A-8FD9-4EC1-A772-E31B246A4686}" type="pres">
      <dgm:prSet presAssocID="{7EFC30CD-5945-438A-B0A6-88C9D5A3E336}" presName="vertOne" presStyleCnt="0"/>
      <dgm:spPr/>
    </dgm:pt>
    <dgm:pt modelId="{1AC478E7-5824-4ECA-AB59-425E3E921A1E}" type="pres">
      <dgm:prSet presAssocID="{7EFC30CD-5945-438A-B0A6-88C9D5A3E336}" presName="txOne" presStyleLbl="node0" presStyleIdx="0" presStyleCnt="1" custScaleX="88178" custScaleY="40613">
        <dgm:presLayoutVars>
          <dgm:chPref val="3"/>
        </dgm:presLayoutVars>
      </dgm:prSet>
      <dgm:spPr/>
    </dgm:pt>
    <dgm:pt modelId="{6F424529-8DDD-4E01-8063-E5B40105C55A}" type="pres">
      <dgm:prSet presAssocID="{7EFC30CD-5945-438A-B0A6-88C9D5A3E336}" presName="parTransOne" presStyleCnt="0"/>
      <dgm:spPr/>
    </dgm:pt>
    <dgm:pt modelId="{253F36AA-40C4-405D-BC21-026905500FD3}" type="pres">
      <dgm:prSet presAssocID="{7EFC30CD-5945-438A-B0A6-88C9D5A3E336}" presName="horzOne" presStyleCnt="0"/>
      <dgm:spPr/>
    </dgm:pt>
    <dgm:pt modelId="{EF9DA5A7-D06B-439D-86AE-49AB23C5B8C4}" type="pres">
      <dgm:prSet presAssocID="{2812F6BB-5982-4946-91A4-3387F85A3299}" presName="vertTwo" presStyleCnt="0"/>
      <dgm:spPr/>
    </dgm:pt>
    <dgm:pt modelId="{5475D576-8422-4185-A317-947891346D7A}" type="pres">
      <dgm:prSet presAssocID="{2812F6BB-5982-4946-91A4-3387F85A3299}" presName="txTwo" presStyleLbl="node2" presStyleIdx="0" presStyleCnt="2">
        <dgm:presLayoutVars>
          <dgm:chPref val="3"/>
        </dgm:presLayoutVars>
      </dgm:prSet>
      <dgm:spPr/>
    </dgm:pt>
    <dgm:pt modelId="{7CC8C085-0B88-43FC-A752-895FBE07199E}" type="pres">
      <dgm:prSet presAssocID="{2812F6BB-5982-4946-91A4-3387F85A3299}" presName="horzTwo" presStyleCnt="0"/>
      <dgm:spPr/>
    </dgm:pt>
    <dgm:pt modelId="{7A6E592F-714E-433F-B68B-660D8275CC5A}" type="pres">
      <dgm:prSet presAssocID="{E79ADE19-66F7-4079-88F2-8D489E1023EC}" presName="sibSpaceTwo" presStyleCnt="0"/>
      <dgm:spPr/>
    </dgm:pt>
    <dgm:pt modelId="{A4633D67-E21D-4934-B043-184F9439C3C4}" type="pres">
      <dgm:prSet presAssocID="{1BF3B087-7F00-4006-BBEE-BE4DC2F942A2}" presName="vertTwo" presStyleCnt="0"/>
      <dgm:spPr/>
    </dgm:pt>
    <dgm:pt modelId="{34F1BF6C-2D21-4D07-9957-61995FFD65C9}" type="pres">
      <dgm:prSet presAssocID="{1BF3B087-7F00-4006-BBEE-BE4DC2F942A2}" presName="txTwo" presStyleLbl="node2" presStyleIdx="1" presStyleCnt="2">
        <dgm:presLayoutVars>
          <dgm:chPref val="3"/>
        </dgm:presLayoutVars>
      </dgm:prSet>
      <dgm:spPr/>
    </dgm:pt>
    <dgm:pt modelId="{141564E5-1362-464B-8A5F-667208D44A39}" type="pres">
      <dgm:prSet presAssocID="{1BF3B087-7F00-4006-BBEE-BE4DC2F942A2}" presName="horzTwo" presStyleCnt="0"/>
      <dgm:spPr/>
    </dgm:pt>
  </dgm:ptLst>
  <dgm:cxnLst>
    <dgm:cxn modelId="{B8A69FBE-B853-4AB0-AB53-E8561D5B31C3}" type="presOf" srcId="{1BF3B087-7F00-4006-BBEE-BE4DC2F942A2}" destId="{34F1BF6C-2D21-4D07-9957-61995FFD65C9}" srcOrd="0" destOrd="0" presId="urn:microsoft.com/office/officeart/2005/8/layout/hierarchy4"/>
    <dgm:cxn modelId="{27D1A952-E9F5-4876-9825-54C3486C8330}" srcId="{7EFC30CD-5945-438A-B0A6-88C9D5A3E336}" destId="{1BF3B087-7F00-4006-BBEE-BE4DC2F942A2}" srcOrd="1" destOrd="0" parTransId="{F1DF7EED-4000-444E-AB72-F4087BDA353D}" sibTransId="{54FD9223-D757-44BE-8CA1-C0140F768391}"/>
    <dgm:cxn modelId="{18F00650-E396-4E6E-AF7E-788DB61038E6}" type="presOf" srcId="{2812F6BB-5982-4946-91A4-3387F85A3299}" destId="{5475D576-8422-4185-A317-947891346D7A}" srcOrd="0" destOrd="0" presId="urn:microsoft.com/office/officeart/2005/8/layout/hierarchy4"/>
    <dgm:cxn modelId="{A9FD9ECA-582A-49D5-ADE5-8BA82602E5EA}" srcId="{7A985EE8-C0F4-4F15-BE62-4014F17CF23C}" destId="{7EFC30CD-5945-438A-B0A6-88C9D5A3E336}" srcOrd="0" destOrd="0" parTransId="{1468DB7C-E3E8-4A2A-B70C-3F185D08110E}" sibTransId="{E080A4E2-0D80-4E75-95D9-A93A1054F327}"/>
    <dgm:cxn modelId="{737D64D9-7BEF-41E4-975D-DCD0F50ADDB4}" srcId="{7EFC30CD-5945-438A-B0A6-88C9D5A3E336}" destId="{2812F6BB-5982-4946-91A4-3387F85A3299}" srcOrd="0" destOrd="0" parTransId="{4F7EF7CE-D4C7-4E4A-AAA9-F12FD19E948F}" sibTransId="{E79ADE19-66F7-4079-88F2-8D489E1023EC}"/>
    <dgm:cxn modelId="{500CABEB-8D20-4526-82EF-CF80144BBA1E}" type="presOf" srcId="{7EFC30CD-5945-438A-B0A6-88C9D5A3E336}" destId="{1AC478E7-5824-4ECA-AB59-425E3E921A1E}" srcOrd="0" destOrd="0" presId="urn:microsoft.com/office/officeart/2005/8/layout/hierarchy4"/>
    <dgm:cxn modelId="{BAB0B4C2-2FA7-4A21-9ED1-1496220228B5}" type="presOf" srcId="{7A985EE8-C0F4-4F15-BE62-4014F17CF23C}" destId="{938CC8CA-2F2C-4608-A585-5FCB7C1C4F98}" srcOrd="0" destOrd="0" presId="urn:microsoft.com/office/officeart/2005/8/layout/hierarchy4"/>
    <dgm:cxn modelId="{EFD73465-015C-43D7-AFFF-76E627F9C33E}" type="presParOf" srcId="{938CC8CA-2F2C-4608-A585-5FCB7C1C4F98}" destId="{8C39199A-8FD9-4EC1-A772-E31B246A4686}" srcOrd="0" destOrd="0" presId="urn:microsoft.com/office/officeart/2005/8/layout/hierarchy4"/>
    <dgm:cxn modelId="{A68E37A7-3BB2-4EE4-B1DE-5D05A924251E}" type="presParOf" srcId="{8C39199A-8FD9-4EC1-A772-E31B246A4686}" destId="{1AC478E7-5824-4ECA-AB59-425E3E921A1E}" srcOrd="0" destOrd="0" presId="urn:microsoft.com/office/officeart/2005/8/layout/hierarchy4"/>
    <dgm:cxn modelId="{3A8EDB70-F125-4413-B75D-C9DC6C715DB9}" type="presParOf" srcId="{8C39199A-8FD9-4EC1-A772-E31B246A4686}" destId="{6F424529-8DDD-4E01-8063-E5B40105C55A}" srcOrd="1" destOrd="0" presId="urn:microsoft.com/office/officeart/2005/8/layout/hierarchy4"/>
    <dgm:cxn modelId="{6FF5728C-C290-44AD-AE44-7AA349038557}" type="presParOf" srcId="{8C39199A-8FD9-4EC1-A772-E31B246A4686}" destId="{253F36AA-40C4-405D-BC21-026905500FD3}" srcOrd="2" destOrd="0" presId="urn:microsoft.com/office/officeart/2005/8/layout/hierarchy4"/>
    <dgm:cxn modelId="{4276701F-B1B1-4110-8012-C343D1DFDEA5}" type="presParOf" srcId="{253F36AA-40C4-405D-BC21-026905500FD3}" destId="{EF9DA5A7-D06B-439D-86AE-49AB23C5B8C4}" srcOrd="0" destOrd="0" presId="urn:microsoft.com/office/officeart/2005/8/layout/hierarchy4"/>
    <dgm:cxn modelId="{CFDF4DFF-1554-41D0-8395-763A09DC6060}" type="presParOf" srcId="{EF9DA5A7-D06B-439D-86AE-49AB23C5B8C4}" destId="{5475D576-8422-4185-A317-947891346D7A}" srcOrd="0" destOrd="0" presId="urn:microsoft.com/office/officeart/2005/8/layout/hierarchy4"/>
    <dgm:cxn modelId="{A3ABD39A-8F68-4CA0-B18D-D90F1B13F7E3}" type="presParOf" srcId="{EF9DA5A7-D06B-439D-86AE-49AB23C5B8C4}" destId="{7CC8C085-0B88-43FC-A752-895FBE07199E}" srcOrd="1" destOrd="0" presId="urn:microsoft.com/office/officeart/2005/8/layout/hierarchy4"/>
    <dgm:cxn modelId="{51B8B5DE-318A-4718-A66E-35DA1F6754F3}" type="presParOf" srcId="{253F36AA-40C4-405D-BC21-026905500FD3}" destId="{7A6E592F-714E-433F-B68B-660D8275CC5A}" srcOrd="1" destOrd="0" presId="urn:microsoft.com/office/officeart/2005/8/layout/hierarchy4"/>
    <dgm:cxn modelId="{7B8C1CBB-8976-406E-A736-43ECF609C1DE}" type="presParOf" srcId="{253F36AA-40C4-405D-BC21-026905500FD3}" destId="{A4633D67-E21D-4934-B043-184F9439C3C4}" srcOrd="2" destOrd="0" presId="urn:microsoft.com/office/officeart/2005/8/layout/hierarchy4"/>
    <dgm:cxn modelId="{2CA221BA-0A72-4B77-88B0-BC31EF7C940D}" type="presParOf" srcId="{A4633D67-E21D-4934-B043-184F9439C3C4}" destId="{34F1BF6C-2D21-4D07-9957-61995FFD65C9}" srcOrd="0" destOrd="0" presId="urn:microsoft.com/office/officeart/2005/8/layout/hierarchy4"/>
    <dgm:cxn modelId="{31F4A484-AB7D-4435-89FA-97DCA8CEF6D1}" type="presParOf" srcId="{A4633D67-E21D-4934-B043-184F9439C3C4}" destId="{141564E5-1362-464B-8A5F-667208D44A3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A0B1AD-EDA3-444F-B655-E0D2D68242C5}" type="doc">
      <dgm:prSet loTypeId="urn:microsoft.com/office/officeart/2005/8/layout/target3" loCatId="relationship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0D1B256E-1E18-4FF1-9175-0C54B89482D9}">
      <dgm:prSet/>
      <dgm:spPr/>
      <dgm:t>
        <a:bodyPr/>
        <a:lstStyle/>
        <a:p>
          <a:r>
            <a:rPr lang="en-US" dirty="0"/>
            <a:t>Series of Invoices</a:t>
          </a:r>
          <a:endParaRPr lang="en-IN" dirty="0"/>
        </a:p>
      </dgm:t>
    </dgm:pt>
    <dgm:pt modelId="{15017EBB-0F0B-43C9-BC11-ED89C0DD72CC}" type="parTrans" cxnId="{52C055B7-C436-4B67-ADA6-ABEA25835576}">
      <dgm:prSet/>
      <dgm:spPr/>
      <dgm:t>
        <a:bodyPr/>
        <a:lstStyle/>
        <a:p>
          <a:endParaRPr lang="en-US"/>
        </a:p>
      </dgm:t>
    </dgm:pt>
    <dgm:pt modelId="{A12C8199-6DF5-433A-B515-0BDEC4573C1B}" type="sibTrans" cxnId="{52C055B7-C436-4B67-ADA6-ABEA25835576}">
      <dgm:prSet/>
      <dgm:spPr/>
      <dgm:t>
        <a:bodyPr/>
        <a:lstStyle/>
        <a:p>
          <a:endParaRPr lang="en-US"/>
        </a:p>
      </dgm:t>
    </dgm:pt>
    <dgm:pt modelId="{8DBA5F2F-55F3-490F-9A53-C5A7D296D5CC}">
      <dgm:prSet/>
      <dgm:spPr/>
      <dgm:t>
        <a:bodyPr/>
        <a:lstStyle/>
        <a:p>
          <a:r>
            <a:rPr lang="en-US" dirty="0"/>
            <a:t>From Number</a:t>
          </a:r>
          <a:endParaRPr lang="en-IN" dirty="0"/>
        </a:p>
      </dgm:t>
    </dgm:pt>
    <dgm:pt modelId="{67AE0E16-8F1B-4619-AB99-CB53062DD455}" type="parTrans" cxnId="{DD6467C1-7758-45B6-9B76-B4EF7623B92A}">
      <dgm:prSet/>
      <dgm:spPr/>
      <dgm:t>
        <a:bodyPr/>
        <a:lstStyle/>
        <a:p>
          <a:endParaRPr lang="en-US"/>
        </a:p>
      </dgm:t>
    </dgm:pt>
    <dgm:pt modelId="{AC53F2D9-4EED-44BE-9984-54C39F0E1E40}" type="sibTrans" cxnId="{DD6467C1-7758-45B6-9B76-B4EF7623B92A}">
      <dgm:prSet/>
      <dgm:spPr/>
      <dgm:t>
        <a:bodyPr/>
        <a:lstStyle/>
        <a:p>
          <a:endParaRPr lang="en-US"/>
        </a:p>
      </dgm:t>
    </dgm:pt>
    <dgm:pt modelId="{12E966F5-4637-4670-8501-BAD4D0011CFC}">
      <dgm:prSet/>
      <dgm:spPr/>
      <dgm:t>
        <a:bodyPr/>
        <a:lstStyle/>
        <a:p>
          <a:r>
            <a:rPr lang="en-US" dirty="0"/>
            <a:t>To Number</a:t>
          </a:r>
          <a:endParaRPr lang="en-IN" dirty="0"/>
        </a:p>
      </dgm:t>
    </dgm:pt>
    <dgm:pt modelId="{03F83D65-BAD6-4102-B262-6564AFDA53B7}" type="parTrans" cxnId="{D32839C8-2A42-4339-8453-8F20C0F9061F}">
      <dgm:prSet/>
      <dgm:spPr/>
      <dgm:t>
        <a:bodyPr/>
        <a:lstStyle/>
        <a:p>
          <a:endParaRPr lang="en-US"/>
        </a:p>
      </dgm:t>
    </dgm:pt>
    <dgm:pt modelId="{ADD2316E-3C65-4522-BEC6-076441F84EB3}" type="sibTrans" cxnId="{D32839C8-2A42-4339-8453-8F20C0F9061F}">
      <dgm:prSet/>
      <dgm:spPr/>
      <dgm:t>
        <a:bodyPr/>
        <a:lstStyle/>
        <a:p>
          <a:endParaRPr lang="en-US"/>
        </a:p>
      </dgm:t>
    </dgm:pt>
    <dgm:pt modelId="{54A546BB-CF3C-4C2C-AE05-E77B63787BA9}">
      <dgm:prSet/>
      <dgm:spPr/>
      <dgm:t>
        <a:bodyPr/>
        <a:lstStyle/>
        <a:p>
          <a:r>
            <a:rPr lang="en-US" dirty="0"/>
            <a:t>Total Invoices</a:t>
          </a:r>
          <a:endParaRPr lang="en-IN" dirty="0"/>
        </a:p>
      </dgm:t>
    </dgm:pt>
    <dgm:pt modelId="{E8C18F4F-D5D8-404C-ACF3-F40C7AAAAD62}" type="parTrans" cxnId="{10873B44-A4C6-478F-BBE9-FC2040BC9902}">
      <dgm:prSet/>
      <dgm:spPr/>
      <dgm:t>
        <a:bodyPr/>
        <a:lstStyle/>
        <a:p>
          <a:endParaRPr lang="en-US"/>
        </a:p>
      </dgm:t>
    </dgm:pt>
    <dgm:pt modelId="{9BE29BD4-1265-464A-9727-7D9AD1E32D2F}" type="sibTrans" cxnId="{10873B44-A4C6-478F-BBE9-FC2040BC9902}">
      <dgm:prSet/>
      <dgm:spPr/>
      <dgm:t>
        <a:bodyPr/>
        <a:lstStyle/>
        <a:p>
          <a:endParaRPr lang="en-US"/>
        </a:p>
      </dgm:t>
    </dgm:pt>
    <dgm:pt modelId="{3A583B60-7808-4EC1-9389-FABD017FCC16}">
      <dgm:prSet/>
      <dgm:spPr/>
      <dgm:t>
        <a:bodyPr/>
        <a:lstStyle/>
        <a:p>
          <a:r>
            <a:rPr lang="en-US" dirty="0"/>
            <a:t>Cancelled Invoices</a:t>
          </a:r>
          <a:endParaRPr lang="en-IN" dirty="0"/>
        </a:p>
      </dgm:t>
    </dgm:pt>
    <dgm:pt modelId="{6304FE03-8A92-48F2-9C59-5B4E09447797}" type="parTrans" cxnId="{016DDCCD-716C-4CDD-8728-B690C0C10509}">
      <dgm:prSet/>
      <dgm:spPr/>
      <dgm:t>
        <a:bodyPr/>
        <a:lstStyle/>
        <a:p>
          <a:endParaRPr lang="en-US"/>
        </a:p>
      </dgm:t>
    </dgm:pt>
    <dgm:pt modelId="{8D7B8F87-3710-4620-84E0-24500C6AA6A1}" type="sibTrans" cxnId="{016DDCCD-716C-4CDD-8728-B690C0C10509}">
      <dgm:prSet/>
      <dgm:spPr/>
      <dgm:t>
        <a:bodyPr/>
        <a:lstStyle/>
        <a:p>
          <a:endParaRPr lang="en-US"/>
        </a:p>
      </dgm:t>
    </dgm:pt>
    <dgm:pt modelId="{2AB800A2-E36A-43FB-B272-C69188859E9E}">
      <dgm:prSet/>
      <dgm:spPr/>
      <dgm:t>
        <a:bodyPr/>
        <a:lstStyle/>
        <a:p>
          <a:r>
            <a:rPr lang="en-US" dirty="0"/>
            <a:t>Net Invoices Issued</a:t>
          </a:r>
          <a:endParaRPr lang="en-IN" dirty="0"/>
        </a:p>
      </dgm:t>
    </dgm:pt>
    <dgm:pt modelId="{1A585441-FB48-4342-A0AB-D08642109CA3}" type="parTrans" cxnId="{1CF4CAFA-5CB2-4EE7-B98F-29A79B9C0E79}">
      <dgm:prSet/>
      <dgm:spPr/>
      <dgm:t>
        <a:bodyPr/>
        <a:lstStyle/>
        <a:p>
          <a:endParaRPr lang="en-US"/>
        </a:p>
      </dgm:t>
    </dgm:pt>
    <dgm:pt modelId="{9204D5B7-4921-4958-B1E2-01F0D429FFF6}" type="sibTrans" cxnId="{1CF4CAFA-5CB2-4EE7-B98F-29A79B9C0E79}">
      <dgm:prSet/>
      <dgm:spPr/>
      <dgm:t>
        <a:bodyPr/>
        <a:lstStyle/>
        <a:p>
          <a:endParaRPr lang="en-US"/>
        </a:p>
      </dgm:t>
    </dgm:pt>
    <dgm:pt modelId="{90C5A007-DDD2-46CE-9D2E-C04E25EAF5C2}" type="pres">
      <dgm:prSet presAssocID="{63A0B1AD-EDA3-444F-B655-E0D2D68242C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CBD2604-B8E1-4BF6-8FBB-3DAFCE94BE8E}" type="pres">
      <dgm:prSet presAssocID="{0D1B256E-1E18-4FF1-9175-0C54B89482D9}" presName="circle1" presStyleLbl="node1" presStyleIdx="0" presStyleCnt="4"/>
      <dgm:spPr/>
    </dgm:pt>
    <dgm:pt modelId="{64EA2801-8A45-4443-AE7B-946B927C38CB}" type="pres">
      <dgm:prSet presAssocID="{0D1B256E-1E18-4FF1-9175-0C54B89482D9}" presName="space" presStyleCnt="0"/>
      <dgm:spPr/>
    </dgm:pt>
    <dgm:pt modelId="{6335AD07-69C2-4B80-AAF0-BF27201BAEED}" type="pres">
      <dgm:prSet presAssocID="{0D1B256E-1E18-4FF1-9175-0C54B89482D9}" presName="rect1" presStyleLbl="alignAcc1" presStyleIdx="0" presStyleCnt="4"/>
      <dgm:spPr/>
    </dgm:pt>
    <dgm:pt modelId="{5E6DA317-6C9F-4A3F-94AB-FCFDEC65115B}" type="pres">
      <dgm:prSet presAssocID="{54A546BB-CF3C-4C2C-AE05-E77B63787BA9}" presName="vertSpace2" presStyleLbl="node1" presStyleIdx="0" presStyleCnt="4"/>
      <dgm:spPr/>
    </dgm:pt>
    <dgm:pt modelId="{7255F521-33DF-424F-8614-4C4F288AB070}" type="pres">
      <dgm:prSet presAssocID="{54A546BB-CF3C-4C2C-AE05-E77B63787BA9}" presName="circle2" presStyleLbl="node1" presStyleIdx="1" presStyleCnt="4"/>
      <dgm:spPr/>
    </dgm:pt>
    <dgm:pt modelId="{ED4EEC28-0BDB-4860-B5DB-AB10AD670CDA}" type="pres">
      <dgm:prSet presAssocID="{54A546BB-CF3C-4C2C-AE05-E77B63787BA9}" presName="rect2" presStyleLbl="alignAcc1" presStyleIdx="1" presStyleCnt="4"/>
      <dgm:spPr/>
    </dgm:pt>
    <dgm:pt modelId="{0FBB9AB7-0602-4FB0-92C1-AAFB821CF2BD}" type="pres">
      <dgm:prSet presAssocID="{3A583B60-7808-4EC1-9389-FABD017FCC16}" presName="vertSpace3" presStyleLbl="node1" presStyleIdx="1" presStyleCnt="4"/>
      <dgm:spPr/>
    </dgm:pt>
    <dgm:pt modelId="{BE10FD44-FBD9-46FF-8CFE-C0A06991031D}" type="pres">
      <dgm:prSet presAssocID="{3A583B60-7808-4EC1-9389-FABD017FCC16}" presName="circle3" presStyleLbl="node1" presStyleIdx="2" presStyleCnt="4"/>
      <dgm:spPr/>
    </dgm:pt>
    <dgm:pt modelId="{CC2B4E07-D5CF-4C79-BF7C-C91E00769D55}" type="pres">
      <dgm:prSet presAssocID="{3A583B60-7808-4EC1-9389-FABD017FCC16}" presName="rect3" presStyleLbl="alignAcc1" presStyleIdx="2" presStyleCnt="4"/>
      <dgm:spPr/>
    </dgm:pt>
    <dgm:pt modelId="{C46C6369-BDB8-47CB-80B1-C22D237FFCC7}" type="pres">
      <dgm:prSet presAssocID="{2AB800A2-E36A-43FB-B272-C69188859E9E}" presName="vertSpace4" presStyleLbl="node1" presStyleIdx="2" presStyleCnt="4"/>
      <dgm:spPr/>
    </dgm:pt>
    <dgm:pt modelId="{CE8FF03C-8564-4B11-88BB-B205D98B0B9F}" type="pres">
      <dgm:prSet presAssocID="{2AB800A2-E36A-43FB-B272-C69188859E9E}" presName="circle4" presStyleLbl="node1" presStyleIdx="3" presStyleCnt="4"/>
      <dgm:spPr/>
    </dgm:pt>
    <dgm:pt modelId="{41C36278-CC15-49A3-9AAB-BEC486155BFF}" type="pres">
      <dgm:prSet presAssocID="{2AB800A2-E36A-43FB-B272-C69188859E9E}" presName="rect4" presStyleLbl="alignAcc1" presStyleIdx="3" presStyleCnt="4"/>
      <dgm:spPr/>
    </dgm:pt>
    <dgm:pt modelId="{B31DD376-D6AB-4282-96E3-CB4A660223FF}" type="pres">
      <dgm:prSet presAssocID="{0D1B256E-1E18-4FF1-9175-0C54B89482D9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D9978EEE-FED4-4FFB-9D8B-6C63F8D08450}" type="pres">
      <dgm:prSet presAssocID="{0D1B256E-1E18-4FF1-9175-0C54B89482D9}" presName="rect1ChTx" presStyleLbl="alignAcc1" presStyleIdx="3" presStyleCnt="4">
        <dgm:presLayoutVars>
          <dgm:bulletEnabled val="1"/>
        </dgm:presLayoutVars>
      </dgm:prSet>
      <dgm:spPr/>
    </dgm:pt>
    <dgm:pt modelId="{C19B155E-C96B-49D5-91A6-8F2C0E4017A5}" type="pres">
      <dgm:prSet presAssocID="{54A546BB-CF3C-4C2C-AE05-E77B63787BA9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29BD15F1-BA22-4211-A1AE-0847E66E490E}" type="pres">
      <dgm:prSet presAssocID="{54A546BB-CF3C-4C2C-AE05-E77B63787BA9}" presName="rect2ChTx" presStyleLbl="alignAcc1" presStyleIdx="3" presStyleCnt="4">
        <dgm:presLayoutVars>
          <dgm:bulletEnabled val="1"/>
        </dgm:presLayoutVars>
      </dgm:prSet>
      <dgm:spPr/>
    </dgm:pt>
    <dgm:pt modelId="{80A3E84D-7BF4-4FB8-8A23-65B92C11B559}" type="pres">
      <dgm:prSet presAssocID="{3A583B60-7808-4EC1-9389-FABD017FCC16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A921FFB4-BA73-4E33-99FE-9F491B00DB7A}" type="pres">
      <dgm:prSet presAssocID="{3A583B60-7808-4EC1-9389-FABD017FCC16}" presName="rect3ChTx" presStyleLbl="alignAcc1" presStyleIdx="3" presStyleCnt="4">
        <dgm:presLayoutVars>
          <dgm:bulletEnabled val="1"/>
        </dgm:presLayoutVars>
      </dgm:prSet>
      <dgm:spPr/>
    </dgm:pt>
    <dgm:pt modelId="{C729E946-7ED8-4151-89AD-4849C28ADFB4}" type="pres">
      <dgm:prSet presAssocID="{2AB800A2-E36A-43FB-B272-C69188859E9E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502E51DE-679B-44F9-9E1D-CFDF7713C17B}" type="pres">
      <dgm:prSet presAssocID="{2AB800A2-E36A-43FB-B272-C69188859E9E}" presName="rect4ChTx" presStyleLbl="alignAcc1" presStyleIdx="3" presStyleCnt="4">
        <dgm:presLayoutVars>
          <dgm:bulletEnabled val="1"/>
        </dgm:presLayoutVars>
      </dgm:prSet>
      <dgm:spPr/>
    </dgm:pt>
  </dgm:ptLst>
  <dgm:cxnLst>
    <dgm:cxn modelId="{8554EC07-2050-45BC-9BED-1E9C3B2500B3}" type="presOf" srcId="{3A583B60-7808-4EC1-9389-FABD017FCC16}" destId="{CC2B4E07-D5CF-4C79-BF7C-C91E00769D55}" srcOrd="0" destOrd="0" presId="urn:microsoft.com/office/officeart/2005/8/layout/target3"/>
    <dgm:cxn modelId="{CF5EB8CF-80DA-434E-999D-227891357BDA}" type="presOf" srcId="{0D1B256E-1E18-4FF1-9175-0C54B89482D9}" destId="{B31DD376-D6AB-4282-96E3-CB4A660223FF}" srcOrd="1" destOrd="0" presId="urn:microsoft.com/office/officeart/2005/8/layout/target3"/>
    <dgm:cxn modelId="{9190CE85-917A-4952-9A49-CD474D128FDC}" type="presOf" srcId="{2AB800A2-E36A-43FB-B272-C69188859E9E}" destId="{41C36278-CC15-49A3-9AAB-BEC486155BFF}" srcOrd="0" destOrd="0" presId="urn:microsoft.com/office/officeart/2005/8/layout/target3"/>
    <dgm:cxn modelId="{78375A34-A949-4169-B705-E141FEF1F7CF}" type="presOf" srcId="{54A546BB-CF3C-4C2C-AE05-E77B63787BA9}" destId="{C19B155E-C96B-49D5-91A6-8F2C0E4017A5}" srcOrd="1" destOrd="0" presId="urn:microsoft.com/office/officeart/2005/8/layout/target3"/>
    <dgm:cxn modelId="{DD6467C1-7758-45B6-9B76-B4EF7623B92A}" srcId="{0D1B256E-1E18-4FF1-9175-0C54B89482D9}" destId="{8DBA5F2F-55F3-490F-9A53-C5A7D296D5CC}" srcOrd="0" destOrd="0" parTransId="{67AE0E16-8F1B-4619-AB99-CB53062DD455}" sibTransId="{AC53F2D9-4EED-44BE-9984-54C39F0E1E40}"/>
    <dgm:cxn modelId="{1CF4CAFA-5CB2-4EE7-B98F-29A79B9C0E79}" srcId="{63A0B1AD-EDA3-444F-B655-E0D2D68242C5}" destId="{2AB800A2-E36A-43FB-B272-C69188859E9E}" srcOrd="3" destOrd="0" parTransId="{1A585441-FB48-4342-A0AB-D08642109CA3}" sibTransId="{9204D5B7-4921-4958-B1E2-01F0D429FFF6}"/>
    <dgm:cxn modelId="{016DDCCD-716C-4CDD-8728-B690C0C10509}" srcId="{63A0B1AD-EDA3-444F-B655-E0D2D68242C5}" destId="{3A583B60-7808-4EC1-9389-FABD017FCC16}" srcOrd="2" destOrd="0" parTransId="{6304FE03-8A92-48F2-9C59-5B4E09447797}" sibTransId="{8D7B8F87-3710-4620-84E0-24500C6AA6A1}"/>
    <dgm:cxn modelId="{CA930960-8874-4258-BD9D-786785DAA40F}" type="presOf" srcId="{8DBA5F2F-55F3-490F-9A53-C5A7D296D5CC}" destId="{D9978EEE-FED4-4FFB-9D8B-6C63F8D08450}" srcOrd="0" destOrd="0" presId="urn:microsoft.com/office/officeart/2005/8/layout/target3"/>
    <dgm:cxn modelId="{10873B44-A4C6-478F-BBE9-FC2040BC9902}" srcId="{63A0B1AD-EDA3-444F-B655-E0D2D68242C5}" destId="{54A546BB-CF3C-4C2C-AE05-E77B63787BA9}" srcOrd="1" destOrd="0" parTransId="{E8C18F4F-D5D8-404C-ACF3-F40C7AAAAD62}" sibTransId="{9BE29BD4-1265-464A-9727-7D9AD1E32D2F}"/>
    <dgm:cxn modelId="{B239F3D6-5996-4A4C-8538-9FD969192CFC}" type="presOf" srcId="{12E966F5-4637-4670-8501-BAD4D0011CFC}" destId="{D9978EEE-FED4-4FFB-9D8B-6C63F8D08450}" srcOrd="0" destOrd="1" presId="urn:microsoft.com/office/officeart/2005/8/layout/target3"/>
    <dgm:cxn modelId="{D53CE12C-225D-4C22-A6DA-0036C5A72399}" type="presOf" srcId="{2AB800A2-E36A-43FB-B272-C69188859E9E}" destId="{C729E946-7ED8-4151-89AD-4849C28ADFB4}" srcOrd="1" destOrd="0" presId="urn:microsoft.com/office/officeart/2005/8/layout/target3"/>
    <dgm:cxn modelId="{52C055B7-C436-4B67-ADA6-ABEA25835576}" srcId="{63A0B1AD-EDA3-444F-B655-E0D2D68242C5}" destId="{0D1B256E-1E18-4FF1-9175-0C54B89482D9}" srcOrd="0" destOrd="0" parTransId="{15017EBB-0F0B-43C9-BC11-ED89C0DD72CC}" sibTransId="{A12C8199-6DF5-433A-B515-0BDEC4573C1B}"/>
    <dgm:cxn modelId="{F1152773-0B4C-47E4-B6B0-664A76D2F4CF}" type="presOf" srcId="{3A583B60-7808-4EC1-9389-FABD017FCC16}" destId="{80A3E84D-7BF4-4FB8-8A23-65B92C11B559}" srcOrd="1" destOrd="0" presId="urn:microsoft.com/office/officeart/2005/8/layout/target3"/>
    <dgm:cxn modelId="{BF01BAD3-5147-414C-9D5D-493450AD9FB0}" type="presOf" srcId="{0D1B256E-1E18-4FF1-9175-0C54B89482D9}" destId="{6335AD07-69C2-4B80-AAF0-BF27201BAEED}" srcOrd="0" destOrd="0" presId="urn:microsoft.com/office/officeart/2005/8/layout/target3"/>
    <dgm:cxn modelId="{A892D272-D6E9-4E61-8EDE-B3519ECCB012}" type="presOf" srcId="{54A546BB-CF3C-4C2C-AE05-E77B63787BA9}" destId="{ED4EEC28-0BDB-4860-B5DB-AB10AD670CDA}" srcOrd="0" destOrd="0" presId="urn:microsoft.com/office/officeart/2005/8/layout/target3"/>
    <dgm:cxn modelId="{98A439F7-74EC-41CC-BD3E-EE5493B5F06C}" type="presOf" srcId="{63A0B1AD-EDA3-444F-B655-E0D2D68242C5}" destId="{90C5A007-DDD2-46CE-9D2E-C04E25EAF5C2}" srcOrd="0" destOrd="0" presId="urn:microsoft.com/office/officeart/2005/8/layout/target3"/>
    <dgm:cxn modelId="{D32839C8-2A42-4339-8453-8F20C0F9061F}" srcId="{0D1B256E-1E18-4FF1-9175-0C54B89482D9}" destId="{12E966F5-4637-4670-8501-BAD4D0011CFC}" srcOrd="1" destOrd="0" parTransId="{03F83D65-BAD6-4102-B262-6564AFDA53B7}" sibTransId="{ADD2316E-3C65-4522-BEC6-076441F84EB3}"/>
    <dgm:cxn modelId="{2FD213F4-22F5-497B-AFD8-DAD45B6A8EC7}" type="presParOf" srcId="{90C5A007-DDD2-46CE-9D2E-C04E25EAF5C2}" destId="{8CBD2604-B8E1-4BF6-8FBB-3DAFCE94BE8E}" srcOrd="0" destOrd="0" presId="urn:microsoft.com/office/officeart/2005/8/layout/target3"/>
    <dgm:cxn modelId="{7AA8F76D-D32C-438E-A7B9-4F026D5EDE66}" type="presParOf" srcId="{90C5A007-DDD2-46CE-9D2E-C04E25EAF5C2}" destId="{64EA2801-8A45-4443-AE7B-946B927C38CB}" srcOrd="1" destOrd="0" presId="urn:microsoft.com/office/officeart/2005/8/layout/target3"/>
    <dgm:cxn modelId="{B221CBC9-E654-43D4-A2E4-B721E7422E36}" type="presParOf" srcId="{90C5A007-DDD2-46CE-9D2E-C04E25EAF5C2}" destId="{6335AD07-69C2-4B80-AAF0-BF27201BAEED}" srcOrd="2" destOrd="0" presId="urn:microsoft.com/office/officeart/2005/8/layout/target3"/>
    <dgm:cxn modelId="{0EF79EA8-BB60-46B9-9479-12A23DD473B7}" type="presParOf" srcId="{90C5A007-DDD2-46CE-9D2E-C04E25EAF5C2}" destId="{5E6DA317-6C9F-4A3F-94AB-FCFDEC65115B}" srcOrd="3" destOrd="0" presId="urn:microsoft.com/office/officeart/2005/8/layout/target3"/>
    <dgm:cxn modelId="{0FECF327-D8F4-45FD-B5C5-EC5A454E4007}" type="presParOf" srcId="{90C5A007-DDD2-46CE-9D2E-C04E25EAF5C2}" destId="{7255F521-33DF-424F-8614-4C4F288AB070}" srcOrd="4" destOrd="0" presId="urn:microsoft.com/office/officeart/2005/8/layout/target3"/>
    <dgm:cxn modelId="{02061829-010F-408F-AD60-5DCB615E24F6}" type="presParOf" srcId="{90C5A007-DDD2-46CE-9D2E-C04E25EAF5C2}" destId="{ED4EEC28-0BDB-4860-B5DB-AB10AD670CDA}" srcOrd="5" destOrd="0" presId="urn:microsoft.com/office/officeart/2005/8/layout/target3"/>
    <dgm:cxn modelId="{940FC034-77D8-4993-8D68-4A5F5082CB41}" type="presParOf" srcId="{90C5A007-DDD2-46CE-9D2E-C04E25EAF5C2}" destId="{0FBB9AB7-0602-4FB0-92C1-AAFB821CF2BD}" srcOrd="6" destOrd="0" presId="urn:microsoft.com/office/officeart/2005/8/layout/target3"/>
    <dgm:cxn modelId="{1F03544E-339B-4D8A-9606-AC368B5B33BB}" type="presParOf" srcId="{90C5A007-DDD2-46CE-9D2E-C04E25EAF5C2}" destId="{BE10FD44-FBD9-46FF-8CFE-C0A06991031D}" srcOrd="7" destOrd="0" presId="urn:microsoft.com/office/officeart/2005/8/layout/target3"/>
    <dgm:cxn modelId="{82B0829E-114D-40E0-87E1-DF73B8D0032B}" type="presParOf" srcId="{90C5A007-DDD2-46CE-9D2E-C04E25EAF5C2}" destId="{CC2B4E07-D5CF-4C79-BF7C-C91E00769D55}" srcOrd="8" destOrd="0" presId="urn:microsoft.com/office/officeart/2005/8/layout/target3"/>
    <dgm:cxn modelId="{A6F7F975-1091-4123-AE49-3038BA0A3C34}" type="presParOf" srcId="{90C5A007-DDD2-46CE-9D2E-C04E25EAF5C2}" destId="{C46C6369-BDB8-47CB-80B1-C22D237FFCC7}" srcOrd="9" destOrd="0" presId="urn:microsoft.com/office/officeart/2005/8/layout/target3"/>
    <dgm:cxn modelId="{034B0CA4-0923-43DA-82D1-36F99A8109CF}" type="presParOf" srcId="{90C5A007-DDD2-46CE-9D2E-C04E25EAF5C2}" destId="{CE8FF03C-8564-4B11-88BB-B205D98B0B9F}" srcOrd="10" destOrd="0" presId="urn:microsoft.com/office/officeart/2005/8/layout/target3"/>
    <dgm:cxn modelId="{45C62E1D-45A9-4ACA-8BC2-0646BDA96D8A}" type="presParOf" srcId="{90C5A007-DDD2-46CE-9D2E-C04E25EAF5C2}" destId="{41C36278-CC15-49A3-9AAB-BEC486155BFF}" srcOrd="11" destOrd="0" presId="urn:microsoft.com/office/officeart/2005/8/layout/target3"/>
    <dgm:cxn modelId="{9FDE2D6C-8F91-4AD4-AA4D-C0BCFE2A0DE0}" type="presParOf" srcId="{90C5A007-DDD2-46CE-9D2E-C04E25EAF5C2}" destId="{B31DD376-D6AB-4282-96E3-CB4A660223FF}" srcOrd="12" destOrd="0" presId="urn:microsoft.com/office/officeart/2005/8/layout/target3"/>
    <dgm:cxn modelId="{336083C3-FF62-41E6-8EF1-C0CBDFDBD2D5}" type="presParOf" srcId="{90C5A007-DDD2-46CE-9D2E-C04E25EAF5C2}" destId="{D9978EEE-FED4-4FFB-9D8B-6C63F8D08450}" srcOrd="13" destOrd="0" presId="urn:microsoft.com/office/officeart/2005/8/layout/target3"/>
    <dgm:cxn modelId="{6FD41259-8B44-474D-A028-20508030E9E5}" type="presParOf" srcId="{90C5A007-DDD2-46CE-9D2E-C04E25EAF5C2}" destId="{C19B155E-C96B-49D5-91A6-8F2C0E4017A5}" srcOrd="14" destOrd="0" presId="urn:microsoft.com/office/officeart/2005/8/layout/target3"/>
    <dgm:cxn modelId="{EE23220E-7045-40DB-ADBB-B758F5170367}" type="presParOf" srcId="{90C5A007-DDD2-46CE-9D2E-C04E25EAF5C2}" destId="{29BD15F1-BA22-4211-A1AE-0847E66E490E}" srcOrd="15" destOrd="0" presId="urn:microsoft.com/office/officeart/2005/8/layout/target3"/>
    <dgm:cxn modelId="{3CCFF8F5-E01C-43E4-9CCD-20E99F0DDF21}" type="presParOf" srcId="{90C5A007-DDD2-46CE-9D2E-C04E25EAF5C2}" destId="{80A3E84D-7BF4-4FB8-8A23-65B92C11B559}" srcOrd="16" destOrd="0" presId="urn:microsoft.com/office/officeart/2005/8/layout/target3"/>
    <dgm:cxn modelId="{1501101A-9D86-4E75-949A-65877250A70E}" type="presParOf" srcId="{90C5A007-DDD2-46CE-9D2E-C04E25EAF5C2}" destId="{A921FFB4-BA73-4E33-99FE-9F491B00DB7A}" srcOrd="17" destOrd="0" presId="urn:microsoft.com/office/officeart/2005/8/layout/target3"/>
    <dgm:cxn modelId="{D1CF24E7-5758-447F-B8E3-C6AD4933453B}" type="presParOf" srcId="{90C5A007-DDD2-46CE-9D2E-C04E25EAF5C2}" destId="{C729E946-7ED8-4151-89AD-4849C28ADFB4}" srcOrd="18" destOrd="0" presId="urn:microsoft.com/office/officeart/2005/8/layout/target3"/>
    <dgm:cxn modelId="{AB4D5253-6B6D-4EEF-9D94-72E71385DB21}" type="presParOf" srcId="{90C5A007-DDD2-46CE-9D2E-C04E25EAF5C2}" destId="{502E51DE-679B-44F9-9E1D-CFDF7713C17B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5D648F-153A-4E4E-B39B-3DD84FE4E8D2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F88DB7B-9AD9-4291-A8D2-32C9FC319C1C}">
      <dgm:prSet/>
      <dgm:spPr/>
      <dgm:t>
        <a:bodyPr/>
        <a:lstStyle/>
        <a:p>
          <a:r>
            <a:rPr lang="en-US" dirty="0"/>
            <a:t>ITC</a:t>
          </a:r>
          <a:endParaRPr lang="en-IN" dirty="0"/>
        </a:p>
      </dgm:t>
    </dgm:pt>
    <dgm:pt modelId="{481FC33A-CDD3-4DCD-A958-7EE19E4A2818}" type="parTrans" cxnId="{25D7F44B-E4C5-469E-A92F-4CE902913969}">
      <dgm:prSet/>
      <dgm:spPr/>
      <dgm:t>
        <a:bodyPr/>
        <a:lstStyle/>
        <a:p>
          <a:endParaRPr lang="en-US"/>
        </a:p>
      </dgm:t>
    </dgm:pt>
    <dgm:pt modelId="{4D24C4FB-C4BD-48FD-BC29-26DDCC4C8CA7}" type="sibTrans" cxnId="{25D7F44B-E4C5-469E-A92F-4CE902913969}">
      <dgm:prSet/>
      <dgm:spPr/>
      <dgm:t>
        <a:bodyPr/>
        <a:lstStyle/>
        <a:p>
          <a:endParaRPr lang="en-US"/>
        </a:p>
      </dgm:t>
    </dgm:pt>
    <dgm:pt modelId="{C108EC4B-5EF4-4A52-84D9-722FBDAAF83A}">
      <dgm:prSet/>
      <dgm:spPr/>
      <dgm:t>
        <a:bodyPr/>
        <a:lstStyle/>
        <a:p>
          <a:r>
            <a:rPr lang="en-US" dirty="0"/>
            <a:t>Auto Credit Reversal</a:t>
          </a:r>
          <a:endParaRPr lang="en-IN" dirty="0"/>
        </a:p>
      </dgm:t>
    </dgm:pt>
    <dgm:pt modelId="{BCF86DFD-7946-42AA-9F95-204F8411697E}" type="parTrans" cxnId="{3982C4E3-C399-4EF1-8676-7BCAD1BB919E}">
      <dgm:prSet/>
      <dgm:spPr/>
      <dgm:t>
        <a:bodyPr/>
        <a:lstStyle/>
        <a:p>
          <a:endParaRPr lang="en-US"/>
        </a:p>
      </dgm:t>
    </dgm:pt>
    <dgm:pt modelId="{47EF9FE8-6961-42C5-AF14-B268B0D41307}" type="sibTrans" cxnId="{3982C4E3-C399-4EF1-8676-7BCAD1BB919E}">
      <dgm:prSet/>
      <dgm:spPr/>
      <dgm:t>
        <a:bodyPr/>
        <a:lstStyle/>
        <a:p>
          <a:endParaRPr lang="en-US"/>
        </a:p>
      </dgm:t>
    </dgm:pt>
    <dgm:pt modelId="{8DCF7E79-40D7-476E-BC6F-5BDFC335A5AF}">
      <dgm:prSet/>
      <dgm:spPr/>
      <dgm:t>
        <a:bodyPr/>
        <a:lstStyle/>
        <a:p>
          <a:r>
            <a:rPr lang="en-US" dirty="0"/>
            <a:t>Input tax credit availed is on</a:t>
          </a:r>
          <a:endParaRPr lang="en-IN" dirty="0"/>
        </a:p>
      </dgm:t>
    </dgm:pt>
    <dgm:pt modelId="{91950CBC-F2CC-426D-A837-9B2B28CFE155}" type="parTrans" cxnId="{E7F886E7-51D1-4CAB-AC65-FCD4606D77EC}">
      <dgm:prSet/>
      <dgm:spPr/>
      <dgm:t>
        <a:bodyPr/>
        <a:lstStyle/>
        <a:p>
          <a:endParaRPr lang="en-US"/>
        </a:p>
      </dgm:t>
    </dgm:pt>
    <dgm:pt modelId="{357D95BD-FC08-4231-9E54-0B28C76949DC}" type="sibTrans" cxnId="{E7F886E7-51D1-4CAB-AC65-FCD4606D77EC}">
      <dgm:prSet/>
      <dgm:spPr/>
      <dgm:t>
        <a:bodyPr/>
        <a:lstStyle/>
        <a:p>
          <a:endParaRPr lang="en-US"/>
        </a:p>
      </dgm:t>
    </dgm:pt>
    <dgm:pt modelId="{F09E3C55-DCB8-4F63-8C9F-299BCB02FE99}">
      <dgm:prSet/>
      <dgm:spPr/>
      <dgm:t>
        <a:bodyPr/>
        <a:lstStyle/>
        <a:p>
          <a:r>
            <a:rPr lang="en-US" dirty="0"/>
            <a:t>Actual basis (or)Provisional basis</a:t>
          </a:r>
          <a:endParaRPr lang="en-IN" dirty="0"/>
        </a:p>
      </dgm:t>
    </dgm:pt>
    <dgm:pt modelId="{D2C06ECA-FA82-4D22-9173-EED5D1838E09}" type="parTrans" cxnId="{47AE4F51-6E2D-47B7-A4A3-0D10089C0A3F}">
      <dgm:prSet/>
      <dgm:spPr/>
      <dgm:t>
        <a:bodyPr/>
        <a:lstStyle/>
        <a:p>
          <a:endParaRPr lang="en-US"/>
        </a:p>
      </dgm:t>
    </dgm:pt>
    <dgm:pt modelId="{855D0807-F381-4130-9599-9A23291968D5}" type="sibTrans" cxnId="{47AE4F51-6E2D-47B7-A4A3-0D10089C0A3F}">
      <dgm:prSet/>
      <dgm:spPr/>
      <dgm:t>
        <a:bodyPr/>
        <a:lstStyle/>
        <a:p>
          <a:endParaRPr lang="en-US"/>
        </a:p>
      </dgm:t>
    </dgm:pt>
    <dgm:pt modelId="{B0B083FE-A2B9-49BA-94F1-C6C08DE59B32}">
      <dgm:prSet/>
      <dgm:spPr/>
      <dgm:t>
        <a:bodyPr/>
        <a:lstStyle/>
        <a:p>
          <a:r>
            <a:rPr lang="en-US" dirty="0"/>
            <a:t>Reconcile</a:t>
          </a:r>
          <a:endParaRPr lang="en-IN" dirty="0"/>
        </a:p>
      </dgm:t>
    </dgm:pt>
    <dgm:pt modelId="{917622B7-73A5-4FDB-B826-CC9A1CFD872F}" type="parTrans" cxnId="{E1F20436-B948-4028-8637-C6C2C7AA035C}">
      <dgm:prSet/>
      <dgm:spPr/>
      <dgm:t>
        <a:bodyPr/>
        <a:lstStyle/>
        <a:p>
          <a:endParaRPr lang="en-US"/>
        </a:p>
      </dgm:t>
    </dgm:pt>
    <dgm:pt modelId="{B8560FC4-079B-43A0-B49F-ED9BA1EC3BBB}" type="sibTrans" cxnId="{E1F20436-B948-4028-8637-C6C2C7AA035C}">
      <dgm:prSet/>
      <dgm:spPr/>
      <dgm:t>
        <a:bodyPr/>
        <a:lstStyle/>
        <a:p>
          <a:endParaRPr lang="en-US"/>
        </a:p>
      </dgm:t>
    </dgm:pt>
    <dgm:pt modelId="{B153310A-3D07-4B11-9136-CD4D78A888E3}">
      <dgm:prSet/>
      <dgm:spPr/>
      <dgm:t>
        <a:bodyPr/>
        <a:lstStyle/>
        <a:p>
          <a:r>
            <a:rPr lang="en-US" dirty="0"/>
            <a:t>Track Auto-reversal of input tax credits</a:t>
          </a:r>
          <a:endParaRPr lang="en-IN" dirty="0"/>
        </a:p>
      </dgm:t>
    </dgm:pt>
    <dgm:pt modelId="{F17FB1EC-A7ED-40C1-B7CD-BA453D1B01F6}" type="parTrans" cxnId="{67C2481D-35FE-4D0A-BA20-53E8822F7B33}">
      <dgm:prSet/>
      <dgm:spPr/>
      <dgm:t>
        <a:bodyPr/>
        <a:lstStyle/>
        <a:p>
          <a:endParaRPr lang="en-US"/>
        </a:p>
      </dgm:t>
    </dgm:pt>
    <dgm:pt modelId="{DFF41B5C-F0C0-47D6-8D34-4483EAB15BA5}" type="sibTrans" cxnId="{67C2481D-35FE-4D0A-BA20-53E8822F7B33}">
      <dgm:prSet/>
      <dgm:spPr/>
      <dgm:t>
        <a:bodyPr/>
        <a:lstStyle/>
        <a:p>
          <a:endParaRPr lang="en-US"/>
        </a:p>
      </dgm:t>
    </dgm:pt>
    <dgm:pt modelId="{278095F5-293C-4361-AD37-203B324F58E3}">
      <dgm:prSet/>
      <dgm:spPr/>
      <dgm:t>
        <a:bodyPr/>
        <a:lstStyle/>
        <a:p>
          <a:r>
            <a:rPr lang="en-US" dirty="0"/>
            <a:t>Carry forward &amp; Reconcile Unmatched credits</a:t>
          </a:r>
          <a:endParaRPr lang="en-IN" dirty="0"/>
        </a:p>
      </dgm:t>
    </dgm:pt>
    <dgm:pt modelId="{0404BD22-CF20-439B-A6BE-242D10654607}" type="parTrans" cxnId="{54A04450-025D-44B1-AEE5-F144EB5A9CDA}">
      <dgm:prSet/>
      <dgm:spPr/>
      <dgm:t>
        <a:bodyPr/>
        <a:lstStyle/>
        <a:p>
          <a:endParaRPr lang="en-US"/>
        </a:p>
      </dgm:t>
    </dgm:pt>
    <dgm:pt modelId="{C2F32DA4-1780-4B9A-9DBF-4A1F00C510D1}" type="sibTrans" cxnId="{54A04450-025D-44B1-AEE5-F144EB5A9CDA}">
      <dgm:prSet/>
      <dgm:spPr/>
      <dgm:t>
        <a:bodyPr/>
        <a:lstStyle/>
        <a:p>
          <a:endParaRPr lang="en-US"/>
        </a:p>
      </dgm:t>
    </dgm:pt>
    <dgm:pt modelId="{09DB3177-9BAE-4AC3-ADA8-22DB7217225E}" type="pres">
      <dgm:prSet presAssocID="{515D648F-153A-4E4E-B39B-3DD84FE4E8D2}" presName="linearFlow" presStyleCnt="0">
        <dgm:presLayoutVars>
          <dgm:dir/>
          <dgm:animLvl val="lvl"/>
          <dgm:resizeHandles val="exact"/>
        </dgm:presLayoutVars>
      </dgm:prSet>
      <dgm:spPr/>
    </dgm:pt>
    <dgm:pt modelId="{E0BFB543-8007-4973-9843-97AE580D01AC}" type="pres">
      <dgm:prSet presAssocID="{CF88DB7B-9AD9-4291-A8D2-32C9FC319C1C}" presName="composite" presStyleCnt="0"/>
      <dgm:spPr/>
    </dgm:pt>
    <dgm:pt modelId="{DBFA5422-B3B1-42D8-9331-FBC373B971E8}" type="pres">
      <dgm:prSet presAssocID="{CF88DB7B-9AD9-4291-A8D2-32C9FC319C1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6C853315-841B-4955-8F90-ECB49849F0E7}" type="pres">
      <dgm:prSet presAssocID="{CF88DB7B-9AD9-4291-A8D2-32C9FC319C1C}" presName="descendantText" presStyleLbl="alignAcc1" presStyleIdx="0" presStyleCnt="3">
        <dgm:presLayoutVars>
          <dgm:bulletEnabled val="1"/>
        </dgm:presLayoutVars>
      </dgm:prSet>
      <dgm:spPr/>
    </dgm:pt>
    <dgm:pt modelId="{6432AA12-0250-4C52-A621-9917F0B75F1D}" type="pres">
      <dgm:prSet presAssocID="{4D24C4FB-C4BD-48FD-BC29-26DDCC4C8CA7}" presName="sp" presStyleCnt="0"/>
      <dgm:spPr/>
    </dgm:pt>
    <dgm:pt modelId="{982B0335-F013-4284-B461-C8EF4BCC0E94}" type="pres">
      <dgm:prSet presAssocID="{C108EC4B-5EF4-4A52-84D9-722FBDAAF83A}" presName="composite" presStyleCnt="0"/>
      <dgm:spPr/>
    </dgm:pt>
    <dgm:pt modelId="{0C30F04A-C4EB-4870-9307-B787411A14E0}" type="pres">
      <dgm:prSet presAssocID="{C108EC4B-5EF4-4A52-84D9-722FBDAAF83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E03C027-F76C-484E-BB1B-FDADB53B1527}" type="pres">
      <dgm:prSet presAssocID="{C108EC4B-5EF4-4A52-84D9-722FBDAAF83A}" presName="descendantText" presStyleLbl="alignAcc1" presStyleIdx="1" presStyleCnt="3">
        <dgm:presLayoutVars>
          <dgm:bulletEnabled val="1"/>
        </dgm:presLayoutVars>
      </dgm:prSet>
      <dgm:spPr/>
    </dgm:pt>
    <dgm:pt modelId="{4FCA3E84-F93E-48A9-A930-212343A0FF87}" type="pres">
      <dgm:prSet presAssocID="{47EF9FE8-6961-42C5-AF14-B268B0D41307}" presName="sp" presStyleCnt="0"/>
      <dgm:spPr/>
    </dgm:pt>
    <dgm:pt modelId="{A3A23F5F-989E-493F-A673-1186839F8302}" type="pres">
      <dgm:prSet presAssocID="{B0B083FE-A2B9-49BA-94F1-C6C08DE59B32}" presName="composite" presStyleCnt="0"/>
      <dgm:spPr/>
    </dgm:pt>
    <dgm:pt modelId="{67CD99F1-E5A8-4940-AD6B-EE4B11F277AB}" type="pres">
      <dgm:prSet presAssocID="{B0B083FE-A2B9-49BA-94F1-C6C08DE59B3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28E2664-1DBC-4211-91CE-FB41C631A416}" type="pres">
      <dgm:prSet presAssocID="{B0B083FE-A2B9-49BA-94F1-C6C08DE59B3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25E3373-2B0D-425E-9A68-81D811A96E0D}" type="presOf" srcId="{CF88DB7B-9AD9-4291-A8D2-32C9FC319C1C}" destId="{DBFA5422-B3B1-42D8-9331-FBC373B971E8}" srcOrd="0" destOrd="0" presId="urn:microsoft.com/office/officeart/2005/8/layout/chevron2"/>
    <dgm:cxn modelId="{25A129C4-E706-4968-8B90-6B8FE028DA88}" type="presOf" srcId="{B0B083FE-A2B9-49BA-94F1-C6C08DE59B32}" destId="{67CD99F1-E5A8-4940-AD6B-EE4B11F277AB}" srcOrd="0" destOrd="0" presId="urn:microsoft.com/office/officeart/2005/8/layout/chevron2"/>
    <dgm:cxn modelId="{647CD4A7-4BDA-4BD7-8030-336D43CEDDE7}" type="presOf" srcId="{515D648F-153A-4E4E-B39B-3DD84FE4E8D2}" destId="{09DB3177-9BAE-4AC3-ADA8-22DB7217225E}" srcOrd="0" destOrd="0" presId="urn:microsoft.com/office/officeart/2005/8/layout/chevron2"/>
    <dgm:cxn modelId="{47AE4F51-6E2D-47B7-A4A3-0D10089C0A3F}" srcId="{CF88DB7B-9AD9-4291-A8D2-32C9FC319C1C}" destId="{F09E3C55-DCB8-4F63-8C9F-299BCB02FE99}" srcOrd="1" destOrd="0" parTransId="{D2C06ECA-FA82-4D22-9173-EED5D1838E09}" sibTransId="{855D0807-F381-4130-9599-9A23291968D5}"/>
    <dgm:cxn modelId="{6B3F1034-E4F4-41C6-871C-030EBEEA571F}" type="presOf" srcId="{8DCF7E79-40D7-476E-BC6F-5BDFC335A5AF}" destId="{6C853315-841B-4955-8F90-ECB49849F0E7}" srcOrd="0" destOrd="0" presId="urn:microsoft.com/office/officeart/2005/8/layout/chevron2"/>
    <dgm:cxn modelId="{25D7F44B-E4C5-469E-A92F-4CE902913969}" srcId="{515D648F-153A-4E4E-B39B-3DD84FE4E8D2}" destId="{CF88DB7B-9AD9-4291-A8D2-32C9FC319C1C}" srcOrd="0" destOrd="0" parTransId="{481FC33A-CDD3-4DCD-A958-7EE19E4A2818}" sibTransId="{4D24C4FB-C4BD-48FD-BC29-26DDCC4C8CA7}"/>
    <dgm:cxn modelId="{3982C4E3-C399-4EF1-8676-7BCAD1BB919E}" srcId="{515D648F-153A-4E4E-B39B-3DD84FE4E8D2}" destId="{C108EC4B-5EF4-4A52-84D9-722FBDAAF83A}" srcOrd="1" destOrd="0" parTransId="{BCF86DFD-7946-42AA-9F95-204F8411697E}" sibTransId="{47EF9FE8-6961-42C5-AF14-B268B0D41307}"/>
    <dgm:cxn modelId="{61EF2880-2B97-4DFB-A234-2CDC168708EE}" type="presOf" srcId="{278095F5-293C-4361-AD37-203B324F58E3}" destId="{128E2664-1DBC-4211-91CE-FB41C631A416}" srcOrd="0" destOrd="0" presId="urn:microsoft.com/office/officeart/2005/8/layout/chevron2"/>
    <dgm:cxn modelId="{8BF0FFE6-6C69-40B4-A50A-D9BE693CA83D}" type="presOf" srcId="{C108EC4B-5EF4-4A52-84D9-722FBDAAF83A}" destId="{0C30F04A-C4EB-4870-9307-B787411A14E0}" srcOrd="0" destOrd="0" presId="urn:microsoft.com/office/officeart/2005/8/layout/chevron2"/>
    <dgm:cxn modelId="{3EA16E5F-D93F-4371-8011-F7536D1B971B}" type="presOf" srcId="{F09E3C55-DCB8-4F63-8C9F-299BCB02FE99}" destId="{6C853315-841B-4955-8F90-ECB49849F0E7}" srcOrd="0" destOrd="1" presId="urn:microsoft.com/office/officeart/2005/8/layout/chevron2"/>
    <dgm:cxn modelId="{67C2481D-35FE-4D0A-BA20-53E8822F7B33}" srcId="{C108EC4B-5EF4-4A52-84D9-722FBDAAF83A}" destId="{B153310A-3D07-4B11-9136-CD4D78A888E3}" srcOrd="0" destOrd="0" parTransId="{F17FB1EC-A7ED-40C1-B7CD-BA453D1B01F6}" sibTransId="{DFF41B5C-F0C0-47D6-8D34-4483EAB15BA5}"/>
    <dgm:cxn modelId="{264934C3-D3D3-40BC-A34E-7643EDFAD174}" type="presOf" srcId="{B153310A-3D07-4B11-9136-CD4D78A888E3}" destId="{1E03C027-F76C-484E-BB1B-FDADB53B1527}" srcOrd="0" destOrd="0" presId="urn:microsoft.com/office/officeart/2005/8/layout/chevron2"/>
    <dgm:cxn modelId="{54A04450-025D-44B1-AEE5-F144EB5A9CDA}" srcId="{B0B083FE-A2B9-49BA-94F1-C6C08DE59B32}" destId="{278095F5-293C-4361-AD37-203B324F58E3}" srcOrd="0" destOrd="0" parTransId="{0404BD22-CF20-439B-A6BE-242D10654607}" sibTransId="{C2F32DA4-1780-4B9A-9DBF-4A1F00C510D1}"/>
    <dgm:cxn modelId="{E1F20436-B948-4028-8637-C6C2C7AA035C}" srcId="{515D648F-153A-4E4E-B39B-3DD84FE4E8D2}" destId="{B0B083FE-A2B9-49BA-94F1-C6C08DE59B32}" srcOrd="2" destOrd="0" parTransId="{917622B7-73A5-4FDB-B826-CC9A1CFD872F}" sibTransId="{B8560FC4-079B-43A0-B49F-ED9BA1EC3BBB}"/>
    <dgm:cxn modelId="{E7F886E7-51D1-4CAB-AC65-FCD4606D77EC}" srcId="{CF88DB7B-9AD9-4291-A8D2-32C9FC319C1C}" destId="{8DCF7E79-40D7-476E-BC6F-5BDFC335A5AF}" srcOrd="0" destOrd="0" parTransId="{91950CBC-F2CC-426D-A837-9B2B28CFE155}" sibTransId="{357D95BD-FC08-4231-9E54-0B28C76949DC}"/>
    <dgm:cxn modelId="{0CB43835-2222-400B-9752-AF11B6BF9093}" type="presParOf" srcId="{09DB3177-9BAE-4AC3-ADA8-22DB7217225E}" destId="{E0BFB543-8007-4973-9843-97AE580D01AC}" srcOrd="0" destOrd="0" presId="urn:microsoft.com/office/officeart/2005/8/layout/chevron2"/>
    <dgm:cxn modelId="{9CA61231-7E27-448B-B3A9-DEC855D924B8}" type="presParOf" srcId="{E0BFB543-8007-4973-9843-97AE580D01AC}" destId="{DBFA5422-B3B1-42D8-9331-FBC373B971E8}" srcOrd="0" destOrd="0" presId="urn:microsoft.com/office/officeart/2005/8/layout/chevron2"/>
    <dgm:cxn modelId="{7035A780-45E3-4059-A245-78A10B51A137}" type="presParOf" srcId="{E0BFB543-8007-4973-9843-97AE580D01AC}" destId="{6C853315-841B-4955-8F90-ECB49849F0E7}" srcOrd="1" destOrd="0" presId="urn:microsoft.com/office/officeart/2005/8/layout/chevron2"/>
    <dgm:cxn modelId="{69E64234-5EA7-4F24-B737-EB8ED6258C60}" type="presParOf" srcId="{09DB3177-9BAE-4AC3-ADA8-22DB7217225E}" destId="{6432AA12-0250-4C52-A621-9917F0B75F1D}" srcOrd="1" destOrd="0" presId="urn:microsoft.com/office/officeart/2005/8/layout/chevron2"/>
    <dgm:cxn modelId="{82857B08-70DD-4A23-823B-856D0B94E402}" type="presParOf" srcId="{09DB3177-9BAE-4AC3-ADA8-22DB7217225E}" destId="{982B0335-F013-4284-B461-C8EF4BCC0E94}" srcOrd="2" destOrd="0" presId="urn:microsoft.com/office/officeart/2005/8/layout/chevron2"/>
    <dgm:cxn modelId="{D0BEF69C-1BF3-4B7F-ADFE-175570009E3D}" type="presParOf" srcId="{982B0335-F013-4284-B461-C8EF4BCC0E94}" destId="{0C30F04A-C4EB-4870-9307-B787411A14E0}" srcOrd="0" destOrd="0" presId="urn:microsoft.com/office/officeart/2005/8/layout/chevron2"/>
    <dgm:cxn modelId="{6863F313-E169-4FE4-983F-7C0B05471E90}" type="presParOf" srcId="{982B0335-F013-4284-B461-C8EF4BCC0E94}" destId="{1E03C027-F76C-484E-BB1B-FDADB53B1527}" srcOrd="1" destOrd="0" presId="urn:microsoft.com/office/officeart/2005/8/layout/chevron2"/>
    <dgm:cxn modelId="{EC6D6B50-4A1E-451C-A1D4-1EBC64A97344}" type="presParOf" srcId="{09DB3177-9BAE-4AC3-ADA8-22DB7217225E}" destId="{4FCA3E84-F93E-48A9-A930-212343A0FF87}" srcOrd="3" destOrd="0" presId="urn:microsoft.com/office/officeart/2005/8/layout/chevron2"/>
    <dgm:cxn modelId="{B6983EA8-14B3-4A32-8479-35A2FBC35AF1}" type="presParOf" srcId="{09DB3177-9BAE-4AC3-ADA8-22DB7217225E}" destId="{A3A23F5F-989E-493F-A673-1186839F8302}" srcOrd="4" destOrd="0" presId="urn:microsoft.com/office/officeart/2005/8/layout/chevron2"/>
    <dgm:cxn modelId="{0CB116D7-A9DB-40C4-B632-B3E1A9EE740B}" type="presParOf" srcId="{A3A23F5F-989E-493F-A673-1186839F8302}" destId="{67CD99F1-E5A8-4940-AD6B-EE4B11F277AB}" srcOrd="0" destOrd="0" presId="urn:microsoft.com/office/officeart/2005/8/layout/chevron2"/>
    <dgm:cxn modelId="{C7F1EAD4-076E-4683-9CB8-2C7EC1915359}" type="presParOf" srcId="{A3A23F5F-989E-493F-A673-1186839F8302}" destId="{128E2664-1DBC-4211-91CE-FB41C631A4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2269FB4-D30E-4414-95D7-37CDD70A5490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16F17BB-3FCF-47EA-8BB7-6A18B912322F}">
      <dgm:prSet/>
      <dgm:spPr/>
      <dgm:t>
        <a:bodyPr/>
        <a:lstStyle/>
        <a:p>
          <a:r>
            <a:rPr lang="en-IN" dirty="0"/>
            <a:t>GSTIN</a:t>
          </a:r>
        </a:p>
      </dgm:t>
    </dgm:pt>
    <dgm:pt modelId="{3D5B70EC-F736-4F4D-8D87-3DE67F41D95D}" type="parTrans" cxnId="{A604C6F8-ED55-45E2-A237-9580E6C0ECDE}">
      <dgm:prSet/>
      <dgm:spPr/>
      <dgm:t>
        <a:bodyPr/>
        <a:lstStyle/>
        <a:p>
          <a:endParaRPr lang="en-US"/>
        </a:p>
      </dgm:t>
    </dgm:pt>
    <dgm:pt modelId="{A8F0C064-148B-4857-8C16-AEBEBA42DA54}" type="sibTrans" cxnId="{A604C6F8-ED55-45E2-A237-9580E6C0ECDE}">
      <dgm:prSet/>
      <dgm:spPr/>
      <dgm:t>
        <a:bodyPr/>
        <a:lstStyle/>
        <a:p>
          <a:endParaRPr lang="en-US"/>
        </a:p>
      </dgm:t>
    </dgm:pt>
    <dgm:pt modelId="{76C5D016-06CA-461E-85E1-E6BBCAEE2AFC}">
      <dgm:prSet/>
      <dgm:spPr/>
      <dgm:t>
        <a:bodyPr/>
        <a:lstStyle/>
        <a:p>
          <a:r>
            <a:rPr lang="en-IN" dirty="0"/>
            <a:t>Import of Goods</a:t>
          </a:r>
        </a:p>
      </dgm:t>
    </dgm:pt>
    <dgm:pt modelId="{ECFBEF93-E43B-4DBE-A29D-B6148230B4B2}" type="parTrans" cxnId="{96712066-172C-4E23-8877-09FCC18874F2}">
      <dgm:prSet/>
      <dgm:spPr/>
      <dgm:t>
        <a:bodyPr/>
        <a:lstStyle/>
        <a:p>
          <a:endParaRPr lang="en-US"/>
        </a:p>
      </dgm:t>
    </dgm:pt>
    <dgm:pt modelId="{F9B0A558-EF24-4E2B-8DE9-184A362CBBC3}" type="sibTrans" cxnId="{96712066-172C-4E23-8877-09FCC18874F2}">
      <dgm:prSet/>
      <dgm:spPr/>
      <dgm:t>
        <a:bodyPr/>
        <a:lstStyle/>
        <a:p>
          <a:endParaRPr lang="en-US"/>
        </a:p>
      </dgm:t>
    </dgm:pt>
    <dgm:pt modelId="{E59628E3-A052-451C-B1DA-AA5EEA3F28FF}">
      <dgm:prSet/>
      <dgm:spPr/>
      <dgm:t>
        <a:bodyPr/>
        <a:lstStyle/>
        <a:p>
          <a:r>
            <a:rPr lang="en-IN" dirty="0"/>
            <a:t>Invoice Number, Date and value of Bill of entry, HSN/SAC</a:t>
          </a:r>
        </a:p>
      </dgm:t>
    </dgm:pt>
    <dgm:pt modelId="{C69618BF-7EF7-470B-A547-F7976252E1CE}" type="parTrans" cxnId="{0895F281-A6E0-418E-96D4-E469A42F3190}">
      <dgm:prSet/>
      <dgm:spPr/>
      <dgm:t>
        <a:bodyPr/>
        <a:lstStyle/>
        <a:p>
          <a:endParaRPr lang="en-US"/>
        </a:p>
      </dgm:t>
    </dgm:pt>
    <dgm:pt modelId="{8F5F40AF-575E-458B-B88D-B18238EF1058}" type="sibTrans" cxnId="{0895F281-A6E0-418E-96D4-E469A42F3190}">
      <dgm:prSet/>
      <dgm:spPr/>
      <dgm:t>
        <a:bodyPr/>
        <a:lstStyle/>
        <a:p>
          <a:endParaRPr lang="en-US"/>
        </a:p>
      </dgm:t>
    </dgm:pt>
    <dgm:pt modelId="{CF942A84-CC6B-4E1A-A7EB-CB7532806123}">
      <dgm:prSet/>
      <dgm:spPr/>
      <dgm:t>
        <a:bodyPr/>
        <a:lstStyle/>
        <a:p>
          <a:r>
            <a:rPr lang="en-IN" dirty="0"/>
            <a:t>Reverse Charge</a:t>
          </a:r>
        </a:p>
      </dgm:t>
    </dgm:pt>
    <dgm:pt modelId="{7A39BAF4-BA4B-48A4-BBDD-7909A9B9935E}" type="parTrans" cxnId="{11A4F035-07C7-49D6-AC3D-1373AE843B93}">
      <dgm:prSet/>
      <dgm:spPr/>
      <dgm:t>
        <a:bodyPr/>
        <a:lstStyle/>
        <a:p>
          <a:endParaRPr lang="en-US"/>
        </a:p>
      </dgm:t>
    </dgm:pt>
    <dgm:pt modelId="{A099C65C-7A5E-4160-8D2C-A0F66BB634DE}" type="sibTrans" cxnId="{11A4F035-07C7-49D6-AC3D-1373AE843B93}">
      <dgm:prSet/>
      <dgm:spPr/>
      <dgm:t>
        <a:bodyPr/>
        <a:lstStyle/>
        <a:p>
          <a:endParaRPr lang="en-US"/>
        </a:p>
      </dgm:t>
    </dgm:pt>
    <dgm:pt modelId="{875765B4-B8AA-4602-8DBC-A02A436519D1}">
      <dgm:prSet/>
      <dgm:spPr/>
      <dgm:t>
        <a:bodyPr/>
        <a:lstStyle/>
        <a:p>
          <a:r>
            <a:rPr lang="en-IN" dirty="0"/>
            <a:t>Document Number and date </a:t>
          </a:r>
        </a:p>
      </dgm:t>
    </dgm:pt>
    <dgm:pt modelId="{438A56EF-7461-4368-BDC9-728E54DC06D2}" type="parTrans" cxnId="{B66E88D1-588D-4BEE-9974-6FDEB8F3256B}">
      <dgm:prSet/>
      <dgm:spPr/>
      <dgm:t>
        <a:bodyPr/>
        <a:lstStyle/>
        <a:p>
          <a:endParaRPr lang="en-US"/>
        </a:p>
      </dgm:t>
    </dgm:pt>
    <dgm:pt modelId="{2D114C01-E40A-47C5-B4A5-B13D193647DE}" type="sibTrans" cxnId="{B66E88D1-588D-4BEE-9974-6FDEB8F3256B}">
      <dgm:prSet/>
      <dgm:spPr/>
      <dgm:t>
        <a:bodyPr/>
        <a:lstStyle/>
        <a:p>
          <a:endParaRPr lang="en-US"/>
        </a:p>
      </dgm:t>
    </dgm:pt>
    <dgm:pt modelId="{CAE82F56-0A77-41C5-96E7-0FBB137A0EC3}">
      <dgm:prSet/>
      <dgm:spPr/>
      <dgm:t>
        <a:bodyPr/>
        <a:lstStyle/>
        <a:p>
          <a:r>
            <a:rPr lang="en-IN" dirty="0"/>
            <a:t>Credit</a:t>
          </a:r>
        </a:p>
      </dgm:t>
    </dgm:pt>
    <dgm:pt modelId="{D6569D64-1084-4021-8796-7347AD0F6C41}" type="parTrans" cxnId="{32AEBABA-23F0-445C-AD0B-793166964A86}">
      <dgm:prSet/>
      <dgm:spPr/>
      <dgm:t>
        <a:bodyPr/>
        <a:lstStyle/>
        <a:p>
          <a:endParaRPr lang="en-US"/>
        </a:p>
      </dgm:t>
    </dgm:pt>
    <dgm:pt modelId="{D028AA0F-8994-4F1C-8610-EA37D6AA9964}" type="sibTrans" cxnId="{32AEBABA-23F0-445C-AD0B-793166964A86}">
      <dgm:prSet/>
      <dgm:spPr/>
      <dgm:t>
        <a:bodyPr/>
        <a:lstStyle/>
        <a:p>
          <a:endParaRPr lang="en-US"/>
        </a:p>
      </dgm:t>
    </dgm:pt>
    <dgm:pt modelId="{3AFE45BB-BE8E-4511-8AF2-AB13FFE8A191}">
      <dgm:prSet/>
      <dgm:spPr/>
      <dgm:t>
        <a:bodyPr/>
        <a:lstStyle/>
        <a:p>
          <a:r>
            <a:rPr lang="en-IN" dirty="0"/>
            <a:t>Segregate</a:t>
          </a:r>
        </a:p>
      </dgm:t>
    </dgm:pt>
    <dgm:pt modelId="{CE997BD7-D57B-4F8C-A1FD-357BD485D6F6}" type="parTrans" cxnId="{4EAB3425-612F-4A46-AB50-E271AD4F727A}">
      <dgm:prSet/>
      <dgm:spPr/>
      <dgm:t>
        <a:bodyPr/>
        <a:lstStyle/>
        <a:p>
          <a:endParaRPr lang="en-US"/>
        </a:p>
      </dgm:t>
    </dgm:pt>
    <dgm:pt modelId="{BA5D1757-DFDA-432A-889A-5F0F11827643}" type="sibTrans" cxnId="{4EAB3425-612F-4A46-AB50-E271AD4F727A}">
      <dgm:prSet/>
      <dgm:spPr/>
      <dgm:t>
        <a:bodyPr/>
        <a:lstStyle/>
        <a:p>
          <a:endParaRPr lang="en-US"/>
        </a:p>
      </dgm:t>
    </dgm:pt>
    <dgm:pt modelId="{2B6BA2FF-103F-4F4B-AA12-5CF2E0E5906B}">
      <dgm:prSet/>
      <dgm:spPr/>
      <dgm:t>
        <a:bodyPr/>
        <a:lstStyle/>
        <a:p>
          <a:r>
            <a:rPr lang="en-IN" dirty="0"/>
            <a:t>Input Goods / Services (or) Capital goods</a:t>
          </a:r>
        </a:p>
      </dgm:t>
    </dgm:pt>
    <dgm:pt modelId="{AFAC7921-2C0E-49E4-B8AF-5C603AFA8D5C}" type="parTrans" cxnId="{E724AFA3-BC3B-4558-B2CF-D1FAA8C860C0}">
      <dgm:prSet/>
      <dgm:spPr/>
      <dgm:t>
        <a:bodyPr/>
        <a:lstStyle/>
        <a:p>
          <a:endParaRPr lang="en-US"/>
        </a:p>
      </dgm:t>
    </dgm:pt>
    <dgm:pt modelId="{EBDDEA81-8260-44AC-9702-BF833E88B828}" type="sibTrans" cxnId="{E724AFA3-BC3B-4558-B2CF-D1FAA8C860C0}">
      <dgm:prSet/>
      <dgm:spPr/>
      <dgm:t>
        <a:bodyPr/>
        <a:lstStyle/>
        <a:p>
          <a:endParaRPr lang="en-US"/>
        </a:p>
      </dgm:t>
    </dgm:pt>
    <dgm:pt modelId="{D9A6156D-3D98-4A5F-B6D3-0D1C47911753}">
      <dgm:prSet/>
      <dgm:spPr/>
      <dgm:t>
        <a:bodyPr/>
        <a:lstStyle/>
        <a:p>
          <a:r>
            <a:rPr lang="en-IN" dirty="0"/>
            <a:t>GSTIN’s of Vendor to be captured in Tax Masters</a:t>
          </a:r>
        </a:p>
      </dgm:t>
    </dgm:pt>
    <dgm:pt modelId="{57A7D939-1BA4-43FB-9010-CCB69C8F4FEB}" type="parTrans" cxnId="{C3BE35B7-8DC7-4B4C-B0C1-62B61625B01F}">
      <dgm:prSet/>
      <dgm:spPr/>
      <dgm:t>
        <a:bodyPr/>
        <a:lstStyle/>
        <a:p>
          <a:endParaRPr lang="en-US"/>
        </a:p>
      </dgm:t>
    </dgm:pt>
    <dgm:pt modelId="{E3A2CC8D-7B3D-4DC7-95D3-0325F49E408B}" type="sibTrans" cxnId="{C3BE35B7-8DC7-4B4C-B0C1-62B61625B01F}">
      <dgm:prSet/>
      <dgm:spPr/>
      <dgm:t>
        <a:bodyPr/>
        <a:lstStyle/>
        <a:p>
          <a:endParaRPr lang="en-US"/>
        </a:p>
      </dgm:t>
    </dgm:pt>
    <dgm:pt modelId="{198EC43A-7B91-4BE0-96D3-DA40C8DD8157}">
      <dgm:prSet/>
      <dgm:spPr/>
      <dgm:t>
        <a:bodyPr/>
        <a:lstStyle/>
        <a:p>
          <a:r>
            <a:rPr lang="en-IN" dirty="0"/>
            <a:t>Tax Credit segregated – ( Eligible / ineligible)</a:t>
          </a:r>
        </a:p>
      </dgm:t>
    </dgm:pt>
    <dgm:pt modelId="{A90D67A7-40E3-4040-8A80-F728C375BC38}" type="parTrans" cxnId="{558B3F14-466D-438D-8D0C-F2127FE4B31A}">
      <dgm:prSet/>
      <dgm:spPr/>
      <dgm:t>
        <a:bodyPr/>
        <a:lstStyle/>
        <a:p>
          <a:endParaRPr lang="en-US"/>
        </a:p>
      </dgm:t>
    </dgm:pt>
    <dgm:pt modelId="{E2980899-128C-42C1-822A-BAB9A20AEC33}" type="sibTrans" cxnId="{558B3F14-466D-438D-8D0C-F2127FE4B31A}">
      <dgm:prSet/>
      <dgm:spPr/>
      <dgm:t>
        <a:bodyPr/>
        <a:lstStyle/>
        <a:p>
          <a:endParaRPr lang="en-US"/>
        </a:p>
      </dgm:t>
    </dgm:pt>
    <dgm:pt modelId="{8A674908-A09A-40F6-AE8E-B30D44155B59}">
      <dgm:prSet/>
      <dgm:spPr/>
      <dgm:t>
        <a:bodyPr/>
        <a:lstStyle/>
        <a:p>
          <a:r>
            <a:rPr lang="en-IN" dirty="0"/>
            <a:t> Input Tax Credit into -  </a:t>
          </a:r>
        </a:p>
      </dgm:t>
    </dgm:pt>
    <dgm:pt modelId="{03D3A5C4-2142-4D74-9D1B-BDF043B5EE2D}" type="parTrans" cxnId="{D637DDC7-2E7A-450C-AC7A-05E9AC3C7B7F}">
      <dgm:prSet/>
      <dgm:spPr/>
      <dgm:t>
        <a:bodyPr/>
        <a:lstStyle/>
        <a:p>
          <a:endParaRPr lang="en-US"/>
        </a:p>
      </dgm:t>
    </dgm:pt>
    <dgm:pt modelId="{D68349AC-2E0C-4697-959A-FFB5C9DBC57E}" type="sibTrans" cxnId="{D637DDC7-2E7A-450C-AC7A-05E9AC3C7B7F}">
      <dgm:prSet/>
      <dgm:spPr/>
      <dgm:t>
        <a:bodyPr/>
        <a:lstStyle/>
        <a:p>
          <a:endParaRPr lang="en-US"/>
        </a:p>
      </dgm:t>
    </dgm:pt>
    <dgm:pt modelId="{22443B66-88AE-4918-92C5-962446D04825}" type="pres">
      <dgm:prSet presAssocID="{F2269FB4-D30E-4414-95D7-37CDD70A5490}" presName="Name0" presStyleCnt="0">
        <dgm:presLayoutVars>
          <dgm:dir/>
          <dgm:resizeHandles val="exact"/>
        </dgm:presLayoutVars>
      </dgm:prSet>
      <dgm:spPr/>
    </dgm:pt>
    <dgm:pt modelId="{1EEB5526-8A98-406F-BA3F-263D9715B820}" type="pres">
      <dgm:prSet presAssocID="{716F17BB-3FCF-47EA-8BB7-6A18B912322F}" presName="node" presStyleLbl="node1" presStyleIdx="0" presStyleCnt="5">
        <dgm:presLayoutVars>
          <dgm:bulletEnabled val="1"/>
        </dgm:presLayoutVars>
      </dgm:prSet>
      <dgm:spPr/>
    </dgm:pt>
    <dgm:pt modelId="{162F533F-0AAD-4F35-8DD8-42A394DEA8CD}" type="pres">
      <dgm:prSet presAssocID="{A8F0C064-148B-4857-8C16-AEBEBA42DA54}" presName="sibTrans" presStyleCnt="0"/>
      <dgm:spPr/>
    </dgm:pt>
    <dgm:pt modelId="{52C9BC1C-3ED5-4581-AA8A-C702C744F39F}" type="pres">
      <dgm:prSet presAssocID="{76C5D016-06CA-461E-85E1-E6BBCAEE2AFC}" presName="node" presStyleLbl="node1" presStyleIdx="1" presStyleCnt="5">
        <dgm:presLayoutVars>
          <dgm:bulletEnabled val="1"/>
        </dgm:presLayoutVars>
      </dgm:prSet>
      <dgm:spPr/>
    </dgm:pt>
    <dgm:pt modelId="{AD4ED8B0-D3C5-47C6-86E8-D5E424AEFA1A}" type="pres">
      <dgm:prSet presAssocID="{F9B0A558-EF24-4E2B-8DE9-184A362CBBC3}" presName="sibTrans" presStyleCnt="0"/>
      <dgm:spPr/>
    </dgm:pt>
    <dgm:pt modelId="{B4F6DA46-09E5-4AE2-AA9A-B8FFF098D5C2}" type="pres">
      <dgm:prSet presAssocID="{CF942A84-CC6B-4E1A-A7EB-CB7532806123}" presName="node" presStyleLbl="node1" presStyleIdx="2" presStyleCnt="5">
        <dgm:presLayoutVars>
          <dgm:bulletEnabled val="1"/>
        </dgm:presLayoutVars>
      </dgm:prSet>
      <dgm:spPr/>
    </dgm:pt>
    <dgm:pt modelId="{0959874C-E6F8-4A5F-81B9-19C4F0E6BEBC}" type="pres">
      <dgm:prSet presAssocID="{A099C65C-7A5E-4160-8D2C-A0F66BB634DE}" presName="sibTrans" presStyleCnt="0"/>
      <dgm:spPr/>
    </dgm:pt>
    <dgm:pt modelId="{3ADE2333-81A3-4E71-8ADB-01EADE9E095B}" type="pres">
      <dgm:prSet presAssocID="{CAE82F56-0A77-41C5-96E7-0FBB137A0EC3}" presName="node" presStyleLbl="node1" presStyleIdx="3" presStyleCnt="5">
        <dgm:presLayoutVars>
          <dgm:bulletEnabled val="1"/>
        </dgm:presLayoutVars>
      </dgm:prSet>
      <dgm:spPr/>
    </dgm:pt>
    <dgm:pt modelId="{95EF116B-B84D-48E8-A1B6-0E9AD3288B13}" type="pres">
      <dgm:prSet presAssocID="{D028AA0F-8994-4F1C-8610-EA37D6AA9964}" presName="sibTrans" presStyleCnt="0"/>
      <dgm:spPr/>
    </dgm:pt>
    <dgm:pt modelId="{C55D48E9-2D65-4E2E-B9FE-556DF8399B87}" type="pres">
      <dgm:prSet presAssocID="{3AFE45BB-BE8E-4511-8AF2-AB13FFE8A191}" presName="node" presStyleLbl="node1" presStyleIdx="4" presStyleCnt="5">
        <dgm:presLayoutVars>
          <dgm:bulletEnabled val="1"/>
        </dgm:presLayoutVars>
      </dgm:prSet>
      <dgm:spPr/>
    </dgm:pt>
  </dgm:ptLst>
  <dgm:cxnLst>
    <dgm:cxn modelId="{E724AFA3-BC3B-4558-B2CF-D1FAA8C860C0}" srcId="{3AFE45BB-BE8E-4511-8AF2-AB13FFE8A191}" destId="{2B6BA2FF-103F-4F4B-AA12-5CF2E0E5906B}" srcOrd="1" destOrd="0" parTransId="{AFAC7921-2C0E-49E4-B8AF-5C603AFA8D5C}" sibTransId="{EBDDEA81-8260-44AC-9702-BF833E88B828}"/>
    <dgm:cxn modelId="{A604C6F8-ED55-45E2-A237-9580E6C0ECDE}" srcId="{F2269FB4-D30E-4414-95D7-37CDD70A5490}" destId="{716F17BB-3FCF-47EA-8BB7-6A18B912322F}" srcOrd="0" destOrd="0" parTransId="{3D5B70EC-F736-4F4D-8D87-3DE67F41D95D}" sibTransId="{A8F0C064-148B-4857-8C16-AEBEBA42DA54}"/>
    <dgm:cxn modelId="{ED4FD16E-7288-4D58-9042-32D7406E237F}" type="presOf" srcId="{198EC43A-7B91-4BE0-96D3-DA40C8DD8157}" destId="{3ADE2333-81A3-4E71-8ADB-01EADE9E095B}" srcOrd="0" destOrd="1" presId="urn:microsoft.com/office/officeart/2005/8/layout/hList6"/>
    <dgm:cxn modelId="{0ED12B37-937E-46BF-89A8-56E60793CC91}" type="presOf" srcId="{716F17BB-3FCF-47EA-8BB7-6A18B912322F}" destId="{1EEB5526-8A98-406F-BA3F-263D9715B820}" srcOrd="0" destOrd="0" presId="urn:microsoft.com/office/officeart/2005/8/layout/hList6"/>
    <dgm:cxn modelId="{0895F281-A6E0-418E-96D4-E469A42F3190}" srcId="{76C5D016-06CA-461E-85E1-E6BBCAEE2AFC}" destId="{E59628E3-A052-451C-B1DA-AA5EEA3F28FF}" srcOrd="0" destOrd="0" parTransId="{C69618BF-7EF7-470B-A547-F7976252E1CE}" sibTransId="{8F5F40AF-575E-458B-B88D-B18238EF1058}"/>
    <dgm:cxn modelId="{11A4F035-07C7-49D6-AC3D-1373AE843B93}" srcId="{F2269FB4-D30E-4414-95D7-37CDD70A5490}" destId="{CF942A84-CC6B-4E1A-A7EB-CB7532806123}" srcOrd="2" destOrd="0" parTransId="{7A39BAF4-BA4B-48A4-BBDD-7909A9B9935E}" sibTransId="{A099C65C-7A5E-4160-8D2C-A0F66BB634DE}"/>
    <dgm:cxn modelId="{C3BE35B7-8DC7-4B4C-B0C1-62B61625B01F}" srcId="{716F17BB-3FCF-47EA-8BB7-6A18B912322F}" destId="{D9A6156D-3D98-4A5F-B6D3-0D1C47911753}" srcOrd="0" destOrd="0" parTransId="{57A7D939-1BA4-43FB-9010-CCB69C8F4FEB}" sibTransId="{E3A2CC8D-7B3D-4DC7-95D3-0325F49E408B}"/>
    <dgm:cxn modelId="{3A531F75-F57A-462A-B31E-D0B21EF203A4}" type="presOf" srcId="{8A674908-A09A-40F6-AE8E-B30D44155B59}" destId="{C55D48E9-2D65-4E2E-B9FE-556DF8399B87}" srcOrd="0" destOrd="1" presId="urn:microsoft.com/office/officeart/2005/8/layout/hList6"/>
    <dgm:cxn modelId="{5B9B60E0-C6D8-48C3-B439-00E62BF13572}" type="presOf" srcId="{E59628E3-A052-451C-B1DA-AA5EEA3F28FF}" destId="{52C9BC1C-3ED5-4581-AA8A-C702C744F39F}" srcOrd="0" destOrd="1" presId="urn:microsoft.com/office/officeart/2005/8/layout/hList6"/>
    <dgm:cxn modelId="{F9A157C8-0A6E-45D5-ABD1-12B1910718EF}" type="presOf" srcId="{875765B4-B8AA-4602-8DBC-A02A436519D1}" destId="{B4F6DA46-09E5-4AE2-AA9A-B8FFF098D5C2}" srcOrd="0" destOrd="1" presId="urn:microsoft.com/office/officeart/2005/8/layout/hList6"/>
    <dgm:cxn modelId="{E04A46EC-7C9B-4F03-90C8-69500FB72933}" type="presOf" srcId="{F2269FB4-D30E-4414-95D7-37CDD70A5490}" destId="{22443B66-88AE-4918-92C5-962446D04825}" srcOrd="0" destOrd="0" presId="urn:microsoft.com/office/officeart/2005/8/layout/hList6"/>
    <dgm:cxn modelId="{D7393A24-27C3-486B-9625-119FA48262C1}" type="presOf" srcId="{D9A6156D-3D98-4A5F-B6D3-0D1C47911753}" destId="{1EEB5526-8A98-406F-BA3F-263D9715B820}" srcOrd="0" destOrd="1" presId="urn:microsoft.com/office/officeart/2005/8/layout/hList6"/>
    <dgm:cxn modelId="{96712066-172C-4E23-8877-09FCC18874F2}" srcId="{F2269FB4-D30E-4414-95D7-37CDD70A5490}" destId="{76C5D016-06CA-461E-85E1-E6BBCAEE2AFC}" srcOrd="1" destOrd="0" parTransId="{ECFBEF93-E43B-4DBE-A29D-B6148230B4B2}" sibTransId="{F9B0A558-EF24-4E2B-8DE9-184A362CBBC3}"/>
    <dgm:cxn modelId="{515FCD62-A2D2-4451-A457-9C2A83047C62}" type="presOf" srcId="{2B6BA2FF-103F-4F4B-AA12-5CF2E0E5906B}" destId="{C55D48E9-2D65-4E2E-B9FE-556DF8399B87}" srcOrd="0" destOrd="2" presId="urn:microsoft.com/office/officeart/2005/8/layout/hList6"/>
    <dgm:cxn modelId="{32AEBABA-23F0-445C-AD0B-793166964A86}" srcId="{F2269FB4-D30E-4414-95D7-37CDD70A5490}" destId="{CAE82F56-0A77-41C5-96E7-0FBB137A0EC3}" srcOrd="3" destOrd="0" parTransId="{D6569D64-1084-4021-8796-7347AD0F6C41}" sibTransId="{D028AA0F-8994-4F1C-8610-EA37D6AA9964}"/>
    <dgm:cxn modelId="{558B3F14-466D-438D-8D0C-F2127FE4B31A}" srcId="{CAE82F56-0A77-41C5-96E7-0FBB137A0EC3}" destId="{198EC43A-7B91-4BE0-96D3-DA40C8DD8157}" srcOrd="0" destOrd="0" parTransId="{A90D67A7-40E3-4040-8A80-F728C375BC38}" sibTransId="{E2980899-128C-42C1-822A-BAB9A20AEC33}"/>
    <dgm:cxn modelId="{D637DDC7-2E7A-450C-AC7A-05E9AC3C7B7F}" srcId="{3AFE45BB-BE8E-4511-8AF2-AB13FFE8A191}" destId="{8A674908-A09A-40F6-AE8E-B30D44155B59}" srcOrd="0" destOrd="0" parTransId="{03D3A5C4-2142-4D74-9D1B-BDF043B5EE2D}" sibTransId="{D68349AC-2E0C-4697-959A-FFB5C9DBC57E}"/>
    <dgm:cxn modelId="{28CD8969-671A-4259-A1D7-65A3455876A9}" type="presOf" srcId="{76C5D016-06CA-461E-85E1-E6BBCAEE2AFC}" destId="{52C9BC1C-3ED5-4581-AA8A-C702C744F39F}" srcOrd="0" destOrd="0" presId="urn:microsoft.com/office/officeart/2005/8/layout/hList6"/>
    <dgm:cxn modelId="{B305116A-C5D3-467D-AA3B-44B251F456E0}" type="presOf" srcId="{CF942A84-CC6B-4E1A-A7EB-CB7532806123}" destId="{B4F6DA46-09E5-4AE2-AA9A-B8FFF098D5C2}" srcOrd="0" destOrd="0" presId="urn:microsoft.com/office/officeart/2005/8/layout/hList6"/>
    <dgm:cxn modelId="{4EAB3425-612F-4A46-AB50-E271AD4F727A}" srcId="{F2269FB4-D30E-4414-95D7-37CDD70A5490}" destId="{3AFE45BB-BE8E-4511-8AF2-AB13FFE8A191}" srcOrd="4" destOrd="0" parTransId="{CE997BD7-D57B-4F8C-A1FD-357BD485D6F6}" sibTransId="{BA5D1757-DFDA-432A-889A-5F0F11827643}"/>
    <dgm:cxn modelId="{604AEC4F-616C-4BA7-B1F5-65256E5D9423}" type="presOf" srcId="{3AFE45BB-BE8E-4511-8AF2-AB13FFE8A191}" destId="{C55D48E9-2D65-4E2E-B9FE-556DF8399B87}" srcOrd="0" destOrd="0" presId="urn:microsoft.com/office/officeart/2005/8/layout/hList6"/>
    <dgm:cxn modelId="{B66E88D1-588D-4BEE-9974-6FDEB8F3256B}" srcId="{CF942A84-CC6B-4E1A-A7EB-CB7532806123}" destId="{875765B4-B8AA-4602-8DBC-A02A436519D1}" srcOrd="0" destOrd="0" parTransId="{438A56EF-7461-4368-BDC9-728E54DC06D2}" sibTransId="{2D114C01-E40A-47C5-B4A5-B13D193647DE}"/>
    <dgm:cxn modelId="{4FC492DE-EE1A-43A0-B94F-3F349DFC2278}" type="presOf" srcId="{CAE82F56-0A77-41C5-96E7-0FBB137A0EC3}" destId="{3ADE2333-81A3-4E71-8ADB-01EADE9E095B}" srcOrd="0" destOrd="0" presId="urn:microsoft.com/office/officeart/2005/8/layout/hList6"/>
    <dgm:cxn modelId="{DE2BAF6D-E19D-4B3C-B7BB-8D56CA929887}" type="presParOf" srcId="{22443B66-88AE-4918-92C5-962446D04825}" destId="{1EEB5526-8A98-406F-BA3F-263D9715B820}" srcOrd="0" destOrd="0" presId="urn:microsoft.com/office/officeart/2005/8/layout/hList6"/>
    <dgm:cxn modelId="{C4F4E63E-5DAA-4E38-854E-C3B31E32C358}" type="presParOf" srcId="{22443B66-88AE-4918-92C5-962446D04825}" destId="{162F533F-0AAD-4F35-8DD8-42A394DEA8CD}" srcOrd="1" destOrd="0" presId="urn:microsoft.com/office/officeart/2005/8/layout/hList6"/>
    <dgm:cxn modelId="{316CC99F-7A7E-47C5-9D7F-19EF66565C8C}" type="presParOf" srcId="{22443B66-88AE-4918-92C5-962446D04825}" destId="{52C9BC1C-3ED5-4581-AA8A-C702C744F39F}" srcOrd="2" destOrd="0" presId="urn:microsoft.com/office/officeart/2005/8/layout/hList6"/>
    <dgm:cxn modelId="{B906C914-8416-4551-95BD-2B16419A67D4}" type="presParOf" srcId="{22443B66-88AE-4918-92C5-962446D04825}" destId="{AD4ED8B0-D3C5-47C6-86E8-D5E424AEFA1A}" srcOrd="3" destOrd="0" presId="urn:microsoft.com/office/officeart/2005/8/layout/hList6"/>
    <dgm:cxn modelId="{0C69CC2E-5BB3-45F0-92DE-3B3A7ACD8495}" type="presParOf" srcId="{22443B66-88AE-4918-92C5-962446D04825}" destId="{B4F6DA46-09E5-4AE2-AA9A-B8FFF098D5C2}" srcOrd="4" destOrd="0" presId="urn:microsoft.com/office/officeart/2005/8/layout/hList6"/>
    <dgm:cxn modelId="{BA6EBA3C-959E-4142-B390-7B8FA44129F4}" type="presParOf" srcId="{22443B66-88AE-4918-92C5-962446D04825}" destId="{0959874C-E6F8-4A5F-81B9-19C4F0E6BEBC}" srcOrd="5" destOrd="0" presId="urn:microsoft.com/office/officeart/2005/8/layout/hList6"/>
    <dgm:cxn modelId="{6E452A74-888A-40F5-B307-965A3C6A25B2}" type="presParOf" srcId="{22443B66-88AE-4918-92C5-962446D04825}" destId="{3ADE2333-81A3-4E71-8ADB-01EADE9E095B}" srcOrd="6" destOrd="0" presId="urn:microsoft.com/office/officeart/2005/8/layout/hList6"/>
    <dgm:cxn modelId="{91C19A18-EF30-4625-9288-3E80B72AABFF}" type="presParOf" srcId="{22443B66-88AE-4918-92C5-962446D04825}" destId="{95EF116B-B84D-48E8-A1B6-0E9AD3288B13}" srcOrd="7" destOrd="0" presId="urn:microsoft.com/office/officeart/2005/8/layout/hList6"/>
    <dgm:cxn modelId="{8A627ED5-F358-47F4-8DB7-96A61C6CD35D}" type="presParOf" srcId="{22443B66-88AE-4918-92C5-962446D04825}" destId="{C55D48E9-2D65-4E2E-B9FE-556DF8399B87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217BE60-A554-4AF8-86DD-8F0C2FE55919}" type="doc">
      <dgm:prSet loTypeId="urn:microsoft.com/office/officeart/2005/8/layout/hProcess4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31328F3-5BFE-4C13-8C45-ACA38E61B6FD}">
      <dgm:prSet phldrT="[Text]"/>
      <dgm:spPr/>
      <dgm:t>
        <a:bodyPr/>
        <a:lstStyle/>
        <a:p>
          <a:r>
            <a:rPr lang="en-US" dirty="0"/>
            <a:t>GSTR-1</a:t>
          </a:r>
        </a:p>
      </dgm:t>
    </dgm:pt>
    <dgm:pt modelId="{35A03E73-45F9-40FD-BC23-5A4434BCC2AB}" type="parTrans" cxnId="{96A38C6C-8E09-491E-BB1A-9D68C20FE59F}">
      <dgm:prSet/>
      <dgm:spPr/>
      <dgm:t>
        <a:bodyPr/>
        <a:lstStyle/>
        <a:p>
          <a:endParaRPr lang="en-US"/>
        </a:p>
      </dgm:t>
    </dgm:pt>
    <dgm:pt modelId="{25D438CC-C700-4EC8-915E-6F9661303AFD}" type="sibTrans" cxnId="{96A38C6C-8E09-491E-BB1A-9D68C20FE59F}">
      <dgm:prSet/>
      <dgm:spPr/>
      <dgm:t>
        <a:bodyPr/>
        <a:lstStyle/>
        <a:p>
          <a:endParaRPr lang="en-US"/>
        </a:p>
      </dgm:t>
    </dgm:pt>
    <dgm:pt modelId="{AD9E9899-F8FA-457C-9508-70DBAA4BBF0D}">
      <dgm:prSet phldrT="[Text]" custT="1"/>
      <dgm:spPr/>
      <dgm:t>
        <a:bodyPr/>
        <a:lstStyle/>
        <a:p>
          <a:r>
            <a:rPr lang="en-US" sz="1800" dirty="0"/>
            <a:t>Upload details of outward supply on or before 10</a:t>
          </a:r>
          <a:r>
            <a:rPr lang="en-US" sz="1800" baseline="30000" dirty="0"/>
            <a:t>th</a:t>
          </a:r>
          <a:r>
            <a:rPr lang="en-US" sz="1800" dirty="0"/>
            <a:t> of following month</a:t>
          </a:r>
        </a:p>
      </dgm:t>
    </dgm:pt>
    <dgm:pt modelId="{C23E9752-5751-4492-AE5F-4B35097BACD0}" type="parTrans" cxnId="{057516B3-B396-4B0A-B765-7C394897D532}">
      <dgm:prSet/>
      <dgm:spPr/>
      <dgm:t>
        <a:bodyPr/>
        <a:lstStyle/>
        <a:p>
          <a:endParaRPr lang="en-US"/>
        </a:p>
      </dgm:t>
    </dgm:pt>
    <dgm:pt modelId="{0DE38E6C-5B07-4039-9CBA-3056DBB16ED7}" type="sibTrans" cxnId="{057516B3-B396-4B0A-B765-7C394897D532}">
      <dgm:prSet/>
      <dgm:spPr/>
      <dgm:t>
        <a:bodyPr/>
        <a:lstStyle/>
        <a:p>
          <a:endParaRPr lang="en-US"/>
        </a:p>
      </dgm:t>
    </dgm:pt>
    <dgm:pt modelId="{DA1D4306-77C3-450D-9EF5-0827202B8A36}">
      <dgm:prSet phldrT="[Text]"/>
      <dgm:spPr/>
      <dgm:t>
        <a:bodyPr/>
        <a:lstStyle/>
        <a:p>
          <a:r>
            <a:rPr lang="en-US" dirty="0"/>
            <a:t>GSTR-2A</a:t>
          </a:r>
        </a:p>
      </dgm:t>
    </dgm:pt>
    <dgm:pt modelId="{2D7DD9DD-C9FB-4EBC-BC84-FA4E3D167D0E}" type="parTrans" cxnId="{4DAF5976-D1BB-490F-9875-54DD299BE4D1}">
      <dgm:prSet/>
      <dgm:spPr/>
      <dgm:t>
        <a:bodyPr/>
        <a:lstStyle/>
        <a:p>
          <a:endParaRPr lang="en-US"/>
        </a:p>
      </dgm:t>
    </dgm:pt>
    <dgm:pt modelId="{32DCF148-BF1F-4DA3-8A4F-3848C28954FD}" type="sibTrans" cxnId="{4DAF5976-D1BB-490F-9875-54DD299BE4D1}">
      <dgm:prSet/>
      <dgm:spPr/>
      <dgm:t>
        <a:bodyPr/>
        <a:lstStyle/>
        <a:p>
          <a:endParaRPr lang="en-US"/>
        </a:p>
      </dgm:t>
    </dgm:pt>
    <dgm:pt modelId="{ECC58CCD-1800-414E-8A5E-5D138F1F6DBC}">
      <dgm:prSet phldrT="[Text]"/>
      <dgm:spPr/>
      <dgm:t>
        <a:bodyPr/>
        <a:lstStyle/>
        <a:p>
          <a:r>
            <a:rPr lang="en-US" dirty="0"/>
            <a:t>GSTR-2</a:t>
          </a:r>
        </a:p>
      </dgm:t>
    </dgm:pt>
    <dgm:pt modelId="{F4C99113-3C04-4A45-9991-72D346DF8BDA}" type="parTrans" cxnId="{B56D4FB1-A88D-4A15-99CD-047AFCF9C7D9}">
      <dgm:prSet/>
      <dgm:spPr/>
      <dgm:t>
        <a:bodyPr/>
        <a:lstStyle/>
        <a:p>
          <a:endParaRPr lang="en-US"/>
        </a:p>
      </dgm:t>
    </dgm:pt>
    <dgm:pt modelId="{34501F93-8D74-4459-BE5F-49084E267788}" type="sibTrans" cxnId="{B56D4FB1-A88D-4A15-99CD-047AFCF9C7D9}">
      <dgm:prSet/>
      <dgm:spPr/>
      <dgm:t>
        <a:bodyPr/>
        <a:lstStyle/>
        <a:p>
          <a:endParaRPr lang="en-US"/>
        </a:p>
      </dgm:t>
    </dgm:pt>
    <dgm:pt modelId="{93AF0599-93D2-4BE3-92C7-5C59C05A8C48}">
      <dgm:prSet phldrT="[Text]" custT="1"/>
      <dgm:spPr/>
      <dgm:t>
        <a:bodyPr/>
        <a:lstStyle/>
        <a:p>
          <a:r>
            <a:rPr lang="en-US" sz="1600" b="0" i="0" dirty="0"/>
            <a:t>Actions of Accept, Reject or Modify has to be taken</a:t>
          </a:r>
          <a:endParaRPr lang="en-US" sz="1600" dirty="0"/>
        </a:p>
      </dgm:t>
    </dgm:pt>
    <dgm:pt modelId="{5E344CBF-7C4D-41CB-A10E-139D060D58EF}" type="sibTrans" cxnId="{026CCDDB-738E-4C12-B403-1EDA9620E0A0}">
      <dgm:prSet/>
      <dgm:spPr/>
      <dgm:t>
        <a:bodyPr/>
        <a:lstStyle/>
        <a:p>
          <a:endParaRPr lang="en-US"/>
        </a:p>
      </dgm:t>
    </dgm:pt>
    <dgm:pt modelId="{EB4D5773-CEE3-4AA5-91A2-F5FEC86F6AE1}" type="parTrans" cxnId="{026CCDDB-738E-4C12-B403-1EDA9620E0A0}">
      <dgm:prSet/>
      <dgm:spPr/>
      <dgm:t>
        <a:bodyPr/>
        <a:lstStyle/>
        <a:p>
          <a:endParaRPr lang="en-US"/>
        </a:p>
      </dgm:t>
    </dgm:pt>
    <dgm:pt modelId="{74DA56B4-E3E8-418C-B643-E892CE15D703}">
      <dgm:prSet phldrT="[Text]"/>
      <dgm:spPr/>
      <dgm:t>
        <a:bodyPr/>
        <a:lstStyle/>
        <a:p>
          <a:r>
            <a:rPr lang="en-US" dirty="0"/>
            <a:t>GSTR-1A</a:t>
          </a:r>
        </a:p>
      </dgm:t>
    </dgm:pt>
    <dgm:pt modelId="{BD96DCB9-E72E-4141-93FE-81F98821FC0A}" type="parTrans" cxnId="{E2170768-4186-40B0-9A5E-409133934536}">
      <dgm:prSet/>
      <dgm:spPr/>
      <dgm:t>
        <a:bodyPr/>
        <a:lstStyle/>
        <a:p>
          <a:endParaRPr lang="en-US"/>
        </a:p>
      </dgm:t>
    </dgm:pt>
    <dgm:pt modelId="{0AC01D6C-A198-4ED0-8930-1B776805D4D3}" type="sibTrans" cxnId="{E2170768-4186-40B0-9A5E-409133934536}">
      <dgm:prSet/>
      <dgm:spPr/>
      <dgm:t>
        <a:bodyPr/>
        <a:lstStyle/>
        <a:p>
          <a:endParaRPr lang="en-US"/>
        </a:p>
      </dgm:t>
    </dgm:pt>
    <dgm:pt modelId="{DF4D767C-AE93-4015-B68F-3102993EFB6E}">
      <dgm:prSet phldrT="[Text]" custT="1"/>
      <dgm:spPr/>
      <dgm:t>
        <a:bodyPr/>
        <a:lstStyle/>
        <a:p>
          <a:r>
            <a:rPr lang="en-US" sz="1500" b="0" i="0" dirty="0"/>
            <a:t>Rejections, modifications and additions  in</a:t>
          </a:r>
          <a:r>
            <a:rPr lang="en-US" sz="1500" b="1" i="0" dirty="0"/>
            <a:t> GSTR-2 </a:t>
          </a:r>
          <a:r>
            <a:rPr lang="en-US" sz="1500" b="0" i="0" dirty="0"/>
            <a:t>will be made available to supplier in 1A</a:t>
          </a:r>
          <a:endParaRPr lang="en-US" sz="1500" dirty="0"/>
        </a:p>
      </dgm:t>
    </dgm:pt>
    <dgm:pt modelId="{706E5EB7-2139-4D7A-B0E1-F1D4555329D4}" type="parTrans" cxnId="{8AF757EA-FA57-47FF-8CA1-BFB2B9F8C50C}">
      <dgm:prSet/>
      <dgm:spPr/>
      <dgm:t>
        <a:bodyPr/>
        <a:lstStyle/>
        <a:p>
          <a:endParaRPr lang="en-US"/>
        </a:p>
      </dgm:t>
    </dgm:pt>
    <dgm:pt modelId="{4001C0FF-0C6F-487A-88E9-DF617B01FB98}" type="sibTrans" cxnId="{8AF757EA-FA57-47FF-8CA1-BFB2B9F8C50C}">
      <dgm:prSet/>
      <dgm:spPr/>
      <dgm:t>
        <a:bodyPr/>
        <a:lstStyle/>
        <a:p>
          <a:endParaRPr lang="en-US"/>
        </a:p>
      </dgm:t>
    </dgm:pt>
    <dgm:pt modelId="{1C0F3693-5B9E-4E5F-BCEA-AFB0296C56F5}">
      <dgm:prSet phldrT="[Text]" custT="1"/>
      <dgm:spPr/>
      <dgm:t>
        <a:bodyPr/>
        <a:lstStyle/>
        <a:p>
          <a:r>
            <a:rPr lang="en-US" sz="1600" dirty="0"/>
            <a:t>Data will be auto populated in 2A of Recipient tax payer</a:t>
          </a:r>
        </a:p>
      </dgm:t>
    </dgm:pt>
    <dgm:pt modelId="{F04F8158-D666-4654-97BD-B6CD691E2A7C}" type="parTrans" cxnId="{E2330C34-2B8F-4C28-B187-0808A9A126BB}">
      <dgm:prSet/>
      <dgm:spPr/>
      <dgm:t>
        <a:bodyPr/>
        <a:lstStyle/>
        <a:p>
          <a:endParaRPr lang="en-US"/>
        </a:p>
      </dgm:t>
    </dgm:pt>
    <dgm:pt modelId="{B157F566-990A-4A2B-B196-70F9338ECA81}" type="sibTrans" cxnId="{E2330C34-2B8F-4C28-B187-0808A9A126BB}">
      <dgm:prSet/>
      <dgm:spPr/>
      <dgm:t>
        <a:bodyPr/>
        <a:lstStyle/>
        <a:p>
          <a:endParaRPr lang="en-US"/>
        </a:p>
      </dgm:t>
    </dgm:pt>
    <dgm:pt modelId="{71F33397-0D92-452F-8793-20DFD140FAF2}">
      <dgm:prSet phldrT="[Text]" custT="1"/>
      <dgm:spPr/>
      <dgm:t>
        <a:bodyPr/>
        <a:lstStyle/>
        <a:p>
          <a:r>
            <a:rPr lang="en-US" sz="1500" dirty="0"/>
            <a:t>Supplier has to take action by 17th</a:t>
          </a:r>
        </a:p>
      </dgm:t>
    </dgm:pt>
    <dgm:pt modelId="{578E1ED5-C2A9-4CDD-B2F0-33CAB6C25A9A}" type="parTrans" cxnId="{EF537533-F9A1-4766-AC52-929F8DEF3BA2}">
      <dgm:prSet/>
      <dgm:spPr/>
      <dgm:t>
        <a:bodyPr/>
        <a:lstStyle/>
        <a:p>
          <a:endParaRPr lang="en-US"/>
        </a:p>
      </dgm:t>
    </dgm:pt>
    <dgm:pt modelId="{248A3D52-A91E-4E8B-8113-14262901E894}" type="sibTrans" cxnId="{EF537533-F9A1-4766-AC52-929F8DEF3BA2}">
      <dgm:prSet/>
      <dgm:spPr/>
      <dgm:t>
        <a:bodyPr/>
        <a:lstStyle/>
        <a:p>
          <a:endParaRPr lang="en-US"/>
        </a:p>
      </dgm:t>
    </dgm:pt>
    <dgm:pt modelId="{13695005-E990-4D3F-938E-5CE747BF6723}">
      <dgm:prSet phldrT="[Text]"/>
      <dgm:spPr/>
      <dgm:t>
        <a:bodyPr/>
        <a:lstStyle/>
        <a:p>
          <a:r>
            <a:rPr lang="en-US" dirty="0"/>
            <a:t>GSTR-3</a:t>
          </a:r>
        </a:p>
      </dgm:t>
    </dgm:pt>
    <dgm:pt modelId="{68476226-764A-4E2D-B7BF-79634F227B37}" type="parTrans" cxnId="{DA739545-919D-441F-8010-28DA1AA1DCA2}">
      <dgm:prSet/>
      <dgm:spPr/>
      <dgm:t>
        <a:bodyPr/>
        <a:lstStyle/>
        <a:p>
          <a:endParaRPr lang="en-US"/>
        </a:p>
      </dgm:t>
    </dgm:pt>
    <dgm:pt modelId="{45A2C31D-73EE-4BB1-A5D3-FC5F4DE37EBB}" type="sibTrans" cxnId="{DA739545-919D-441F-8010-28DA1AA1DCA2}">
      <dgm:prSet/>
      <dgm:spPr/>
      <dgm:t>
        <a:bodyPr/>
        <a:lstStyle/>
        <a:p>
          <a:endParaRPr lang="en-US"/>
        </a:p>
      </dgm:t>
    </dgm:pt>
    <dgm:pt modelId="{53E413E1-B51D-4156-B1FC-C1619FAFCB8F}">
      <dgm:prSet phldrT="[Text]"/>
      <dgm:spPr/>
      <dgm:t>
        <a:bodyPr/>
        <a:lstStyle/>
        <a:p>
          <a:r>
            <a:rPr lang="en-US" b="0" i="0" dirty="0"/>
            <a:t>Auto-populated return will be available for submission along with the payment on 20th</a:t>
          </a:r>
          <a:endParaRPr lang="en-US" dirty="0"/>
        </a:p>
      </dgm:t>
    </dgm:pt>
    <dgm:pt modelId="{E418BAA2-7972-4E49-BB3E-F1E8272CF1B5}" type="parTrans" cxnId="{82E65388-674A-42F0-A9E2-B3FD4B9810B1}">
      <dgm:prSet/>
      <dgm:spPr/>
      <dgm:t>
        <a:bodyPr/>
        <a:lstStyle/>
        <a:p>
          <a:endParaRPr lang="en-US"/>
        </a:p>
      </dgm:t>
    </dgm:pt>
    <dgm:pt modelId="{DBF4200B-FD6F-4753-AC9B-B5D532FE8885}" type="sibTrans" cxnId="{82E65388-674A-42F0-A9E2-B3FD4B9810B1}">
      <dgm:prSet/>
      <dgm:spPr/>
      <dgm:t>
        <a:bodyPr/>
        <a:lstStyle/>
        <a:p>
          <a:endParaRPr lang="en-US"/>
        </a:p>
      </dgm:t>
    </dgm:pt>
    <dgm:pt modelId="{B520577A-308A-48EA-99E0-A02450051B09}">
      <dgm:prSet phldrT="[Text]" custT="1"/>
      <dgm:spPr/>
      <dgm:t>
        <a:bodyPr/>
        <a:lstStyle/>
        <a:p>
          <a:r>
            <a:rPr lang="en-US" sz="1600" dirty="0"/>
            <a:t>Additions can be made</a:t>
          </a:r>
        </a:p>
      </dgm:t>
    </dgm:pt>
    <dgm:pt modelId="{3F8828A5-6389-465B-A9A1-A13C54C50330}" type="parTrans" cxnId="{6CB6C721-A24E-484F-994C-E00CA54523B0}">
      <dgm:prSet/>
      <dgm:spPr/>
      <dgm:t>
        <a:bodyPr/>
        <a:lstStyle/>
        <a:p>
          <a:endParaRPr lang="en-US"/>
        </a:p>
      </dgm:t>
    </dgm:pt>
    <dgm:pt modelId="{E168B6E4-5673-42AD-89F7-AC501A3AF65B}" type="sibTrans" cxnId="{6CB6C721-A24E-484F-994C-E00CA54523B0}">
      <dgm:prSet/>
      <dgm:spPr/>
      <dgm:t>
        <a:bodyPr/>
        <a:lstStyle/>
        <a:p>
          <a:endParaRPr lang="en-US"/>
        </a:p>
      </dgm:t>
    </dgm:pt>
    <dgm:pt modelId="{E8D9EC67-FE3A-43CE-83A0-624B046A9C86}">
      <dgm:prSet phldrT="[Text]" custT="1"/>
      <dgm:spPr/>
      <dgm:t>
        <a:bodyPr/>
        <a:lstStyle/>
        <a:p>
          <a:r>
            <a:rPr lang="en-US" sz="1600" dirty="0"/>
            <a:t>Return needs to be filed after 10</a:t>
          </a:r>
          <a:r>
            <a:rPr lang="en-US" sz="1600" baseline="30000" dirty="0"/>
            <a:t>th</a:t>
          </a:r>
          <a:r>
            <a:rPr lang="en-US" sz="1600" dirty="0"/>
            <a:t> and on or before 15</a:t>
          </a:r>
          <a:r>
            <a:rPr lang="en-US" sz="1600" baseline="30000" dirty="0"/>
            <a:t>th</a:t>
          </a:r>
          <a:r>
            <a:rPr lang="en-US" sz="1600" dirty="0"/>
            <a:t> of following month</a:t>
          </a:r>
        </a:p>
      </dgm:t>
    </dgm:pt>
    <dgm:pt modelId="{B63832E8-8F2E-460E-BC49-E8C5DB958CDE}" type="parTrans" cxnId="{FCD44937-6BB1-46DD-933D-215BDE2CEBF2}">
      <dgm:prSet/>
      <dgm:spPr/>
      <dgm:t>
        <a:bodyPr/>
        <a:lstStyle/>
        <a:p>
          <a:endParaRPr lang="en-US"/>
        </a:p>
      </dgm:t>
    </dgm:pt>
    <dgm:pt modelId="{B00A47EF-703D-47AA-BB61-DAE640151324}" type="sibTrans" cxnId="{FCD44937-6BB1-46DD-933D-215BDE2CEBF2}">
      <dgm:prSet/>
      <dgm:spPr/>
      <dgm:t>
        <a:bodyPr/>
        <a:lstStyle/>
        <a:p>
          <a:endParaRPr lang="en-US"/>
        </a:p>
      </dgm:t>
    </dgm:pt>
    <dgm:pt modelId="{E3281F8B-1E4F-4989-A4CC-C6F985D789D2}" type="pres">
      <dgm:prSet presAssocID="{8217BE60-A554-4AF8-86DD-8F0C2FE55919}" presName="Name0" presStyleCnt="0">
        <dgm:presLayoutVars>
          <dgm:dir/>
          <dgm:animLvl val="lvl"/>
          <dgm:resizeHandles val="exact"/>
        </dgm:presLayoutVars>
      </dgm:prSet>
      <dgm:spPr/>
    </dgm:pt>
    <dgm:pt modelId="{272C6F1F-83D5-43BE-A415-1C6421ECD769}" type="pres">
      <dgm:prSet presAssocID="{8217BE60-A554-4AF8-86DD-8F0C2FE55919}" presName="tSp" presStyleCnt="0"/>
      <dgm:spPr/>
    </dgm:pt>
    <dgm:pt modelId="{3650EA83-51EC-40B4-9BC7-F8FE9A792CCE}" type="pres">
      <dgm:prSet presAssocID="{8217BE60-A554-4AF8-86DD-8F0C2FE55919}" presName="bSp" presStyleCnt="0"/>
      <dgm:spPr/>
    </dgm:pt>
    <dgm:pt modelId="{E21F7427-D816-4D2F-A2A6-2817134C59DC}" type="pres">
      <dgm:prSet presAssocID="{8217BE60-A554-4AF8-86DD-8F0C2FE55919}" presName="process" presStyleCnt="0"/>
      <dgm:spPr/>
    </dgm:pt>
    <dgm:pt modelId="{76DCC755-2902-49D6-AB4E-13C47AE4B1C7}" type="pres">
      <dgm:prSet presAssocID="{031328F3-5BFE-4C13-8C45-ACA38E61B6FD}" presName="composite1" presStyleCnt="0"/>
      <dgm:spPr/>
    </dgm:pt>
    <dgm:pt modelId="{06117EC4-1F03-413A-BF39-566318AC30A6}" type="pres">
      <dgm:prSet presAssocID="{031328F3-5BFE-4C13-8C45-ACA38E61B6FD}" presName="dummyNode1" presStyleLbl="node1" presStyleIdx="0" presStyleCnt="5"/>
      <dgm:spPr/>
    </dgm:pt>
    <dgm:pt modelId="{2E2B6306-641D-438E-B735-28BEFF1D945D}" type="pres">
      <dgm:prSet presAssocID="{031328F3-5BFE-4C13-8C45-ACA38E61B6FD}" presName="childNode1" presStyleLbl="bgAcc1" presStyleIdx="0" presStyleCnt="5" custScaleX="121267" custScaleY="139153">
        <dgm:presLayoutVars>
          <dgm:bulletEnabled val="1"/>
        </dgm:presLayoutVars>
      </dgm:prSet>
      <dgm:spPr/>
    </dgm:pt>
    <dgm:pt modelId="{CA2A0479-97F9-47B3-B551-1E0CDD47300B}" type="pres">
      <dgm:prSet presAssocID="{031328F3-5BFE-4C13-8C45-ACA38E61B6FD}" presName="childNode1tx" presStyleLbl="bgAcc1" presStyleIdx="0" presStyleCnt="5">
        <dgm:presLayoutVars>
          <dgm:bulletEnabled val="1"/>
        </dgm:presLayoutVars>
      </dgm:prSet>
      <dgm:spPr/>
    </dgm:pt>
    <dgm:pt modelId="{BAFA60E4-95D4-4582-A06D-9EAC372E7782}" type="pres">
      <dgm:prSet presAssocID="{031328F3-5BFE-4C13-8C45-ACA38E61B6FD}" presName="parentNode1" presStyleLbl="node1" presStyleIdx="0" presStyleCnt="5">
        <dgm:presLayoutVars>
          <dgm:chMax val="1"/>
          <dgm:bulletEnabled val="1"/>
        </dgm:presLayoutVars>
      </dgm:prSet>
      <dgm:spPr/>
    </dgm:pt>
    <dgm:pt modelId="{79C8BFB8-5E9D-4C0F-A856-A7E4DE89A99E}" type="pres">
      <dgm:prSet presAssocID="{031328F3-5BFE-4C13-8C45-ACA38E61B6FD}" presName="connSite1" presStyleCnt="0"/>
      <dgm:spPr/>
    </dgm:pt>
    <dgm:pt modelId="{4DCDBFD9-79E0-4502-9281-A30C748E1AA2}" type="pres">
      <dgm:prSet presAssocID="{25D438CC-C700-4EC8-915E-6F9661303AFD}" presName="Name9" presStyleLbl="sibTrans2D1" presStyleIdx="0" presStyleCnt="4"/>
      <dgm:spPr/>
    </dgm:pt>
    <dgm:pt modelId="{3384746B-3029-49CE-9503-FE2FFE3C932F}" type="pres">
      <dgm:prSet presAssocID="{DA1D4306-77C3-450D-9EF5-0827202B8A36}" presName="composite2" presStyleCnt="0"/>
      <dgm:spPr/>
    </dgm:pt>
    <dgm:pt modelId="{1B1F996C-3A46-4940-A5FC-CEDF1F0DD074}" type="pres">
      <dgm:prSet presAssocID="{DA1D4306-77C3-450D-9EF5-0827202B8A36}" presName="dummyNode2" presStyleLbl="node1" presStyleIdx="0" presStyleCnt="5"/>
      <dgm:spPr/>
    </dgm:pt>
    <dgm:pt modelId="{8B78EBB8-1560-4198-8094-9BDCE559C4FA}" type="pres">
      <dgm:prSet presAssocID="{DA1D4306-77C3-450D-9EF5-0827202B8A36}" presName="childNode2" presStyleLbl="bgAcc1" presStyleIdx="1" presStyleCnt="5" custScaleY="146889">
        <dgm:presLayoutVars>
          <dgm:bulletEnabled val="1"/>
        </dgm:presLayoutVars>
      </dgm:prSet>
      <dgm:spPr/>
    </dgm:pt>
    <dgm:pt modelId="{CE59B9C7-249D-4F5F-B889-FDFCB5EADD66}" type="pres">
      <dgm:prSet presAssocID="{DA1D4306-77C3-450D-9EF5-0827202B8A36}" presName="childNode2tx" presStyleLbl="bgAcc1" presStyleIdx="1" presStyleCnt="5">
        <dgm:presLayoutVars>
          <dgm:bulletEnabled val="1"/>
        </dgm:presLayoutVars>
      </dgm:prSet>
      <dgm:spPr/>
    </dgm:pt>
    <dgm:pt modelId="{EDDDDA44-3A43-46EF-888F-3167E15FEE3B}" type="pres">
      <dgm:prSet presAssocID="{DA1D4306-77C3-450D-9EF5-0827202B8A36}" presName="parentNode2" presStyleLbl="node1" presStyleIdx="1" presStyleCnt="5" custLinFactNeighborX="-1568" custLinFactNeighborY="-21681">
        <dgm:presLayoutVars>
          <dgm:chMax val="0"/>
          <dgm:bulletEnabled val="1"/>
        </dgm:presLayoutVars>
      </dgm:prSet>
      <dgm:spPr/>
    </dgm:pt>
    <dgm:pt modelId="{0DA74178-C76C-463F-9CCA-E7600FE3E302}" type="pres">
      <dgm:prSet presAssocID="{DA1D4306-77C3-450D-9EF5-0827202B8A36}" presName="connSite2" presStyleCnt="0"/>
      <dgm:spPr/>
    </dgm:pt>
    <dgm:pt modelId="{E5AB89DC-F645-4F31-9803-C7151F95AF05}" type="pres">
      <dgm:prSet presAssocID="{32DCF148-BF1F-4DA3-8A4F-3848C28954FD}" presName="Name18" presStyleLbl="sibTrans2D1" presStyleIdx="1" presStyleCnt="4"/>
      <dgm:spPr/>
    </dgm:pt>
    <dgm:pt modelId="{A42606B0-7E80-431D-A959-2853DB51F2D3}" type="pres">
      <dgm:prSet presAssocID="{ECC58CCD-1800-414E-8A5E-5D138F1F6DBC}" presName="composite1" presStyleCnt="0"/>
      <dgm:spPr/>
    </dgm:pt>
    <dgm:pt modelId="{5AB29FF4-F60D-42E7-AFB2-10EEEF761666}" type="pres">
      <dgm:prSet presAssocID="{ECC58CCD-1800-414E-8A5E-5D138F1F6DBC}" presName="dummyNode1" presStyleLbl="node1" presStyleIdx="1" presStyleCnt="5"/>
      <dgm:spPr/>
    </dgm:pt>
    <dgm:pt modelId="{4D1B3E92-89D7-4E98-B78D-011E2F7C59CC}" type="pres">
      <dgm:prSet presAssocID="{ECC58CCD-1800-414E-8A5E-5D138F1F6DBC}" presName="childNode1" presStyleLbl="bgAcc1" presStyleIdx="2" presStyleCnt="5" custScaleX="135527" custScaleY="152882">
        <dgm:presLayoutVars>
          <dgm:bulletEnabled val="1"/>
        </dgm:presLayoutVars>
      </dgm:prSet>
      <dgm:spPr/>
    </dgm:pt>
    <dgm:pt modelId="{357742E5-704B-4AA4-8DD3-FACA7D6984BB}" type="pres">
      <dgm:prSet presAssocID="{ECC58CCD-1800-414E-8A5E-5D138F1F6DBC}" presName="childNode1tx" presStyleLbl="bgAcc1" presStyleIdx="2" presStyleCnt="5">
        <dgm:presLayoutVars>
          <dgm:bulletEnabled val="1"/>
        </dgm:presLayoutVars>
      </dgm:prSet>
      <dgm:spPr/>
    </dgm:pt>
    <dgm:pt modelId="{31A3B017-024C-43C0-A7B0-640A6680CB95}" type="pres">
      <dgm:prSet presAssocID="{ECC58CCD-1800-414E-8A5E-5D138F1F6DBC}" presName="parentNode1" presStyleLbl="node1" presStyleIdx="2" presStyleCnt="5" custLinFactNeighborX="1567" custLinFactNeighborY="43361">
        <dgm:presLayoutVars>
          <dgm:chMax val="1"/>
          <dgm:bulletEnabled val="1"/>
        </dgm:presLayoutVars>
      </dgm:prSet>
      <dgm:spPr/>
    </dgm:pt>
    <dgm:pt modelId="{E0DB4558-EEA0-4518-8DCC-1FC65097F6D1}" type="pres">
      <dgm:prSet presAssocID="{ECC58CCD-1800-414E-8A5E-5D138F1F6DBC}" presName="connSite1" presStyleCnt="0"/>
      <dgm:spPr/>
    </dgm:pt>
    <dgm:pt modelId="{28833128-94EA-416C-A297-433A02A5866D}" type="pres">
      <dgm:prSet presAssocID="{34501F93-8D74-4459-BE5F-49084E267788}" presName="Name9" presStyleLbl="sibTrans2D1" presStyleIdx="2" presStyleCnt="4"/>
      <dgm:spPr/>
    </dgm:pt>
    <dgm:pt modelId="{C2536178-8B56-4EB1-8781-C049E467D40E}" type="pres">
      <dgm:prSet presAssocID="{74DA56B4-E3E8-418C-B643-E892CE15D703}" presName="composite2" presStyleCnt="0"/>
      <dgm:spPr/>
    </dgm:pt>
    <dgm:pt modelId="{D59399E8-E9CA-4CFC-9F44-CC3A3D96AD88}" type="pres">
      <dgm:prSet presAssocID="{74DA56B4-E3E8-418C-B643-E892CE15D703}" presName="dummyNode2" presStyleLbl="node1" presStyleIdx="2" presStyleCnt="5"/>
      <dgm:spPr/>
    </dgm:pt>
    <dgm:pt modelId="{5AC7877A-D1CD-4A5D-8FAC-E76C576F275B}" type="pres">
      <dgm:prSet presAssocID="{74DA56B4-E3E8-418C-B643-E892CE15D703}" presName="childNode2" presStyleLbl="bgAcc1" presStyleIdx="3" presStyleCnt="5" custScaleY="169344" custLinFactNeighborX="463" custLinFactNeighborY="3930">
        <dgm:presLayoutVars>
          <dgm:bulletEnabled val="1"/>
        </dgm:presLayoutVars>
      </dgm:prSet>
      <dgm:spPr/>
    </dgm:pt>
    <dgm:pt modelId="{9498EF7E-E64F-4103-B858-36F718A2F83B}" type="pres">
      <dgm:prSet presAssocID="{74DA56B4-E3E8-418C-B643-E892CE15D703}" presName="childNode2tx" presStyleLbl="bgAcc1" presStyleIdx="3" presStyleCnt="5">
        <dgm:presLayoutVars>
          <dgm:bulletEnabled val="1"/>
        </dgm:presLayoutVars>
      </dgm:prSet>
      <dgm:spPr/>
    </dgm:pt>
    <dgm:pt modelId="{9F37D582-C7C1-4583-AB07-1D2A58C8EF5A}" type="pres">
      <dgm:prSet presAssocID="{74DA56B4-E3E8-418C-B643-E892CE15D703}" presName="parentNode2" presStyleLbl="node1" presStyleIdx="3" presStyleCnt="5" custLinFactNeighborX="784" custLinFactNeighborY="-23652">
        <dgm:presLayoutVars>
          <dgm:chMax val="0"/>
          <dgm:bulletEnabled val="1"/>
        </dgm:presLayoutVars>
      </dgm:prSet>
      <dgm:spPr/>
    </dgm:pt>
    <dgm:pt modelId="{BEF9C38C-86B1-4B52-9950-B1108C9028F9}" type="pres">
      <dgm:prSet presAssocID="{74DA56B4-E3E8-418C-B643-E892CE15D703}" presName="connSite2" presStyleCnt="0"/>
      <dgm:spPr/>
    </dgm:pt>
    <dgm:pt modelId="{B70A1A50-7B47-449A-94C0-FB594356DA76}" type="pres">
      <dgm:prSet presAssocID="{0AC01D6C-A198-4ED0-8930-1B776805D4D3}" presName="Name18" presStyleLbl="sibTrans2D1" presStyleIdx="3" presStyleCnt="4"/>
      <dgm:spPr/>
    </dgm:pt>
    <dgm:pt modelId="{FB973349-ACF1-416B-B9C2-A7DA528D432C}" type="pres">
      <dgm:prSet presAssocID="{13695005-E990-4D3F-938E-5CE747BF6723}" presName="composite1" presStyleCnt="0"/>
      <dgm:spPr/>
    </dgm:pt>
    <dgm:pt modelId="{6BBCCF3D-5771-40ED-A5DF-AB29E12B8EE7}" type="pres">
      <dgm:prSet presAssocID="{13695005-E990-4D3F-938E-5CE747BF6723}" presName="dummyNode1" presStyleLbl="node1" presStyleIdx="3" presStyleCnt="5"/>
      <dgm:spPr/>
    </dgm:pt>
    <dgm:pt modelId="{760B465E-B6F7-45D3-BFC2-2086B48B2B82}" type="pres">
      <dgm:prSet presAssocID="{13695005-E990-4D3F-938E-5CE747BF6723}" presName="childNode1" presStyleLbl="bgAcc1" presStyleIdx="4" presStyleCnt="5" custScaleY="125859">
        <dgm:presLayoutVars>
          <dgm:bulletEnabled val="1"/>
        </dgm:presLayoutVars>
      </dgm:prSet>
      <dgm:spPr/>
    </dgm:pt>
    <dgm:pt modelId="{65BBF4DB-D78B-499E-8F77-B5288C0CFF26}" type="pres">
      <dgm:prSet presAssocID="{13695005-E990-4D3F-938E-5CE747BF6723}" presName="childNode1tx" presStyleLbl="bgAcc1" presStyleIdx="4" presStyleCnt="5">
        <dgm:presLayoutVars>
          <dgm:bulletEnabled val="1"/>
        </dgm:presLayoutVars>
      </dgm:prSet>
      <dgm:spPr/>
    </dgm:pt>
    <dgm:pt modelId="{CB71A052-B5FA-4843-8FB1-A53AE9B2B17D}" type="pres">
      <dgm:prSet presAssocID="{13695005-E990-4D3F-938E-5CE747BF6723}" presName="parentNode1" presStyleLbl="node1" presStyleIdx="4" presStyleCnt="5" custLinFactNeighborX="784" custLinFactNeighborY="35477">
        <dgm:presLayoutVars>
          <dgm:chMax val="1"/>
          <dgm:bulletEnabled val="1"/>
        </dgm:presLayoutVars>
      </dgm:prSet>
      <dgm:spPr/>
    </dgm:pt>
    <dgm:pt modelId="{EC7E5312-75F1-4B92-B257-53A036488FDD}" type="pres">
      <dgm:prSet presAssocID="{13695005-E990-4D3F-938E-5CE747BF6723}" presName="connSite1" presStyleCnt="0"/>
      <dgm:spPr/>
    </dgm:pt>
  </dgm:ptLst>
  <dgm:cxnLst>
    <dgm:cxn modelId="{403D2ED8-6AC2-498E-9242-C601F775DF40}" type="presOf" srcId="{71F33397-0D92-452F-8793-20DFD140FAF2}" destId="{9498EF7E-E64F-4103-B858-36F718A2F83B}" srcOrd="1" destOrd="1" presId="urn:microsoft.com/office/officeart/2005/8/layout/hProcess4"/>
    <dgm:cxn modelId="{44DD4471-120E-469B-94D4-0B314772A064}" type="presOf" srcId="{34501F93-8D74-4459-BE5F-49084E267788}" destId="{28833128-94EA-416C-A297-433A02A5866D}" srcOrd="0" destOrd="0" presId="urn:microsoft.com/office/officeart/2005/8/layout/hProcess4"/>
    <dgm:cxn modelId="{54319928-AB1D-4B30-B2C8-92DD6B44CB2B}" type="presOf" srcId="{8217BE60-A554-4AF8-86DD-8F0C2FE55919}" destId="{E3281F8B-1E4F-4989-A4CC-C6F985D789D2}" srcOrd="0" destOrd="0" presId="urn:microsoft.com/office/officeart/2005/8/layout/hProcess4"/>
    <dgm:cxn modelId="{82E65388-674A-42F0-A9E2-B3FD4B9810B1}" srcId="{13695005-E990-4D3F-938E-5CE747BF6723}" destId="{53E413E1-B51D-4156-B1FC-C1619FAFCB8F}" srcOrd="0" destOrd="0" parTransId="{E418BAA2-7972-4E49-BB3E-F1E8272CF1B5}" sibTransId="{DBF4200B-FD6F-4753-AC9B-B5D532FE8885}"/>
    <dgm:cxn modelId="{3FBFC4BE-4F60-488A-8884-7C896398E637}" type="presOf" srcId="{E8D9EC67-FE3A-43CE-83A0-624B046A9C86}" destId="{357742E5-704B-4AA4-8DD3-FACA7D6984BB}" srcOrd="1" destOrd="2" presId="urn:microsoft.com/office/officeart/2005/8/layout/hProcess4"/>
    <dgm:cxn modelId="{96A38C6C-8E09-491E-BB1A-9D68C20FE59F}" srcId="{8217BE60-A554-4AF8-86DD-8F0C2FE55919}" destId="{031328F3-5BFE-4C13-8C45-ACA38E61B6FD}" srcOrd="0" destOrd="0" parTransId="{35A03E73-45F9-40FD-BC23-5A4434BCC2AB}" sibTransId="{25D438CC-C700-4EC8-915E-6F9661303AFD}"/>
    <dgm:cxn modelId="{53ABB121-F02D-436C-94CE-16EF5FFA3196}" type="presOf" srcId="{ECC58CCD-1800-414E-8A5E-5D138F1F6DBC}" destId="{31A3B017-024C-43C0-A7B0-640A6680CB95}" srcOrd="0" destOrd="0" presId="urn:microsoft.com/office/officeart/2005/8/layout/hProcess4"/>
    <dgm:cxn modelId="{74AB865D-1C1E-4196-BC4B-A1EFF86AF9CD}" type="presOf" srcId="{74DA56B4-E3E8-418C-B643-E892CE15D703}" destId="{9F37D582-C7C1-4583-AB07-1D2A58C8EF5A}" srcOrd="0" destOrd="0" presId="urn:microsoft.com/office/officeart/2005/8/layout/hProcess4"/>
    <dgm:cxn modelId="{8CBF17AB-74D2-4848-9A22-8D64C2DE4986}" type="presOf" srcId="{13695005-E990-4D3F-938E-5CE747BF6723}" destId="{CB71A052-B5FA-4843-8FB1-A53AE9B2B17D}" srcOrd="0" destOrd="0" presId="urn:microsoft.com/office/officeart/2005/8/layout/hProcess4"/>
    <dgm:cxn modelId="{F739D48C-64B7-4892-A2CA-B673A7EE0F5D}" type="presOf" srcId="{93AF0599-93D2-4BE3-92C7-5C59C05A8C48}" destId="{4D1B3E92-89D7-4E98-B78D-011E2F7C59CC}" srcOrd="0" destOrd="0" presId="urn:microsoft.com/office/officeart/2005/8/layout/hProcess4"/>
    <dgm:cxn modelId="{FAE7E6D1-30BD-4492-96E5-1286FB59A238}" type="presOf" srcId="{B520577A-308A-48EA-99E0-A02450051B09}" destId="{357742E5-704B-4AA4-8DD3-FACA7D6984BB}" srcOrd="1" destOrd="1" presId="urn:microsoft.com/office/officeart/2005/8/layout/hProcess4"/>
    <dgm:cxn modelId="{F1262F09-C709-4311-93D3-EFB462A5E7BE}" type="presOf" srcId="{71F33397-0D92-452F-8793-20DFD140FAF2}" destId="{5AC7877A-D1CD-4A5D-8FAC-E76C576F275B}" srcOrd="0" destOrd="1" presId="urn:microsoft.com/office/officeart/2005/8/layout/hProcess4"/>
    <dgm:cxn modelId="{DADF9979-E521-48A7-B61F-12609707D3C8}" type="presOf" srcId="{E8D9EC67-FE3A-43CE-83A0-624B046A9C86}" destId="{4D1B3E92-89D7-4E98-B78D-011E2F7C59CC}" srcOrd="0" destOrd="2" presId="urn:microsoft.com/office/officeart/2005/8/layout/hProcess4"/>
    <dgm:cxn modelId="{632BAC21-17DB-4C9A-A1A5-11709CF13E6B}" type="presOf" srcId="{B520577A-308A-48EA-99E0-A02450051B09}" destId="{4D1B3E92-89D7-4E98-B78D-011E2F7C59CC}" srcOrd="0" destOrd="1" presId="urn:microsoft.com/office/officeart/2005/8/layout/hProcess4"/>
    <dgm:cxn modelId="{2F961F94-816F-4A35-A3F9-5FCE84730DB2}" type="presOf" srcId="{DF4D767C-AE93-4015-B68F-3102993EFB6E}" destId="{9498EF7E-E64F-4103-B858-36F718A2F83B}" srcOrd="1" destOrd="0" presId="urn:microsoft.com/office/officeart/2005/8/layout/hProcess4"/>
    <dgm:cxn modelId="{026CCDDB-738E-4C12-B403-1EDA9620E0A0}" srcId="{ECC58CCD-1800-414E-8A5E-5D138F1F6DBC}" destId="{93AF0599-93D2-4BE3-92C7-5C59C05A8C48}" srcOrd="0" destOrd="0" parTransId="{EB4D5773-CEE3-4AA5-91A2-F5FEC86F6AE1}" sibTransId="{5E344CBF-7C4D-41CB-A10E-139D060D58EF}"/>
    <dgm:cxn modelId="{2333E313-12A5-4EE1-8F46-F973D5B317E2}" type="presOf" srcId="{DA1D4306-77C3-450D-9EF5-0827202B8A36}" destId="{EDDDDA44-3A43-46EF-888F-3167E15FEE3B}" srcOrd="0" destOrd="0" presId="urn:microsoft.com/office/officeart/2005/8/layout/hProcess4"/>
    <dgm:cxn modelId="{B56D4FB1-A88D-4A15-99CD-047AFCF9C7D9}" srcId="{8217BE60-A554-4AF8-86DD-8F0C2FE55919}" destId="{ECC58CCD-1800-414E-8A5E-5D138F1F6DBC}" srcOrd="2" destOrd="0" parTransId="{F4C99113-3C04-4A45-9991-72D346DF8BDA}" sibTransId="{34501F93-8D74-4459-BE5F-49084E267788}"/>
    <dgm:cxn modelId="{55C0E323-6D64-4B14-A918-04D0630B7958}" type="presOf" srcId="{AD9E9899-F8FA-457C-9508-70DBAA4BBF0D}" destId="{2E2B6306-641D-438E-B735-28BEFF1D945D}" srcOrd="0" destOrd="0" presId="urn:microsoft.com/office/officeart/2005/8/layout/hProcess4"/>
    <dgm:cxn modelId="{E1952EAD-95CA-4B9D-A9ED-4138F694D06B}" type="presOf" srcId="{32DCF148-BF1F-4DA3-8A4F-3848C28954FD}" destId="{E5AB89DC-F645-4F31-9803-C7151F95AF05}" srcOrd="0" destOrd="0" presId="urn:microsoft.com/office/officeart/2005/8/layout/hProcess4"/>
    <dgm:cxn modelId="{B2E4C83E-849B-4465-B2E3-C8A91250113B}" type="presOf" srcId="{0AC01D6C-A198-4ED0-8930-1B776805D4D3}" destId="{B70A1A50-7B47-449A-94C0-FB594356DA76}" srcOrd="0" destOrd="0" presId="urn:microsoft.com/office/officeart/2005/8/layout/hProcess4"/>
    <dgm:cxn modelId="{BCB5109B-1186-4C95-807F-207AD3E1994A}" type="presOf" srcId="{93AF0599-93D2-4BE3-92C7-5C59C05A8C48}" destId="{357742E5-704B-4AA4-8DD3-FACA7D6984BB}" srcOrd="1" destOrd="0" presId="urn:microsoft.com/office/officeart/2005/8/layout/hProcess4"/>
    <dgm:cxn modelId="{DA739545-919D-441F-8010-28DA1AA1DCA2}" srcId="{8217BE60-A554-4AF8-86DD-8F0C2FE55919}" destId="{13695005-E990-4D3F-938E-5CE747BF6723}" srcOrd="4" destOrd="0" parTransId="{68476226-764A-4E2D-B7BF-79634F227B37}" sibTransId="{45A2C31D-73EE-4BB1-A5D3-FC5F4DE37EBB}"/>
    <dgm:cxn modelId="{0DFF995D-4808-48C0-BD28-C484A31FF1EA}" type="presOf" srcId="{DF4D767C-AE93-4015-B68F-3102993EFB6E}" destId="{5AC7877A-D1CD-4A5D-8FAC-E76C576F275B}" srcOrd="0" destOrd="0" presId="urn:microsoft.com/office/officeart/2005/8/layout/hProcess4"/>
    <dgm:cxn modelId="{8A43207D-A861-405C-9567-07E899492410}" type="presOf" srcId="{25D438CC-C700-4EC8-915E-6F9661303AFD}" destId="{4DCDBFD9-79E0-4502-9281-A30C748E1AA2}" srcOrd="0" destOrd="0" presId="urn:microsoft.com/office/officeart/2005/8/layout/hProcess4"/>
    <dgm:cxn modelId="{EB1F6A17-83BE-4281-9437-2EAAEFF43429}" type="presOf" srcId="{AD9E9899-F8FA-457C-9508-70DBAA4BBF0D}" destId="{CA2A0479-97F9-47B3-B551-1E0CDD47300B}" srcOrd="1" destOrd="0" presId="urn:microsoft.com/office/officeart/2005/8/layout/hProcess4"/>
    <dgm:cxn modelId="{EF9AF2C1-3E19-46C6-9F5E-7E6B256E504C}" type="presOf" srcId="{031328F3-5BFE-4C13-8C45-ACA38E61B6FD}" destId="{BAFA60E4-95D4-4582-A06D-9EAC372E7782}" srcOrd="0" destOrd="0" presId="urn:microsoft.com/office/officeart/2005/8/layout/hProcess4"/>
    <dgm:cxn modelId="{4DAF5976-D1BB-490F-9875-54DD299BE4D1}" srcId="{8217BE60-A554-4AF8-86DD-8F0C2FE55919}" destId="{DA1D4306-77C3-450D-9EF5-0827202B8A36}" srcOrd="1" destOrd="0" parTransId="{2D7DD9DD-C9FB-4EBC-BC84-FA4E3D167D0E}" sibTransId="{32DCF148-BF1F-4DA3-8A4F-3848C28954FD}"/>
    <dgm:cxn modelId="{6C4215F8-6C55-4754-8D19-9A07007D7820}" type="presOf" srcId="{53E413E1-B51D-4156-B1FC-C1619FAFCB8F}" destId="{760B465E-B6F7-45D3-BFC2-2086B48B2B82}" srcOrd="0" destOrd="0" presId="urn:microsoft.com/office/officeart/2005/8/layout/hProcess4"/>
    <dgm:cxn modelId="{FCD44937-6BB1-46DD-933D-215BDE2CEBF2}" srcId="{ECC58CCD-1800-414E-8A5E-5D138F1F6DBC}" destId="{E8D9EC67-FE3A-43CE-83A0-624B046A9C86}" srcOrd="2" destOrd="0" parTransId="{B63832E8-8F2E-460E-BC49-E8C5DB958CDE}" sibTransId="{B00A47EF-703D-47AA-BB61-DAE640151324}"/>
    <dgm:cxn modelId="{EF537533-F9A1-4766-AC52-929F8DEF3BA2}" srcId="{74DA56B4-E3E8-418C-B643-E892CE15D703}" destId="{71F33397-0D92-452F-8793-20DFD140FAF2}" srcOrd="1" destOrd="0" parTransId="{578E1ED5-C2A9-4CDD-B2F0-33CAB6C25A9A}" sibTransId="{248A3D52-A91E-4E8B-8113-14262901E894}"/>
    <dgm:cxn modelId="{E2330C34-2B8F-4C28-B187-0808A9A126BB}" srcId="{DA1D4306-77C3-450D-9EF5-0827202B8A36}" destId="{1C0F3693-5B9E-4E5F-BCEA-AFB0296C56F5}" srcOrd="0" destOrd="0" parTransId="{F04F8158-D666-4654-97BD-B6CD691E2A7C}" sibTransId="{B157F566-990A-4A2B-B196-70F9338ECA81}"/>
    <dgm:cxn modelId="{B051B9AA-1DF6-4CCA-8A8D-96FB7C00597A}" type="presOf" srcId="{1C0F3693-5B9E-4E5F-BCEA-AFB0296C56F5}" destId="{CE59B9C7-249D-4F5F-B889-FDFCB5EADD66}" srcOrd="1" destOrd="0" presId="urn:microsoft.com/office/officeart/2005/8/layout/hProcess4"/>
    <dgm:cxn modelId="{8AF757EA-FA57-47FF-8CA1-BFB2B9F8C50C}" srcId="{74DA56B4-E3E8-418C-B643-E892CE15D703}" destId="{DF4D767C-AE93-4015-B68F-3102993EFB6E}" srcOrd="0" destOrd="0" parTransId="{706E5EB7-2139-4D7A-B0E1-F1D4555329D4}" sibTransId="{4001C0FF-0C6F-487A-88E9-DF617B01FB98}"/>
    <dgm:cxn modelId="{AE26CC64-5EC9-4C03-AD91-37B29BE80219}" type="presOf" srcId="{53E413E1-B51D-4156-B1FC-C1619FAFCB8F}" destId="{65BBF4DB-D78B-499E-8F77-B5288C0CFF26}" srcOrd="1" destOrd="0" presId="urn:microsoft.com/office/officeart/2005/8/layout/hProcess4"/>
    <dgm:cxn modelId="{E2170768-4186-40B0-9A5E-409133934536}" srcId="{8217BE60-A554-4AF8-86DD-8F0C2FE55919}" destId="{74DA56B4-E3E8-418C-B643-E892CE15D703}" srcOrd="3" destOrd="0" parTransId="{BD96DCB9-E72E-4141-93FE-81F98821FC0A}" sibTransId="{0AC01D6C-A198-4ED0-8930-1B776805D4D3}"/>
    <dgm:cxn modelId="{057516B3-B396-4B0A-B765-7C394897D532}" srcId="{031328F3-5BFE-4C13-8C45-ACA38E61B6FD}" destId="{AD9E9899-F8FA-457C-9508-70DBAA4BBF0D}" srcOrd="0" destOrd="0" parTransId="{C23E9752-5751-4492-AE5F-4B35097BACD0}" sibTransId="{0DE38E6C-5B07-4039-9CBA-3056DBB16ED7}"/>
    <dgm:cxn modelId="{9EE2FE97-F1D8-4F41-A4D3-7DCECD990924}" type="presOf" srcId="{1C0F3693-5B9E-4E5F-BCEA-AFB0296C56F5}" destId="{8B78EBB8-1560-4198-8094-9BDCE559C4FA}" srcOrd="0" destOrd="0" presId="urn:microsoft.com/office/officeart/2005/8/layout/hProcess4"/>
    <dgm:cxn modelId="{6CB6C721-A24E-484F-994C-E00CA54523B0}" srcId="{ECC58CCD-1800-414E-8A5E-5D138F1F6DBC}" destId="{B520577A-308A-48EA-99E0-A02450051B09}" srcOrd="1" destOrd="0" parTransId="{3F8828A5-6389-465B-A9A1-A13C54C50330}" sibTransId="{E168B6E4-5673-42AD-89F7-AC501A3AF65B}"/>
    <dgm:cxn modelId="{D53EF287-2745-45C2-8B8A-7CD0FC0CC41A}" type="presParOf" srcId="{E3281F8B-1E4F-4989-A4CC-C6F985D789D2}" destId="{272C6F1F-83D5-43BE-A415-1C6421ECD769}" srcOrd="0" destOrd="0" presId="urn:microsoft.com/office/officeart/2005/8/layout/hProcess4"/>
    <dgm:cxn modelId="{06BDBD9A-7657-4272-ADD3-382992FD12DB}" type="presParOf" srcId="{E3281F8B-1E4F-4989-A4CC-C6F985D789D2}" destId="{3650EA83-51EC-40B4-9BC7-F8FE9A792CCE}" srcOrd="1" destOrd="0" presId="urn:microsoft.com/office/officeart/2005/8/layout/hProcess4"/>
    <dgm:cxn modelId="{DDC3064F-1614-4417-BFE3-958D270ED465}" type="presParOf" srcId="{E3281F8B-1E4F-4989-A4CC-C6F985D789D2}" destId="{E21F7427-D816-4D2F-A2A6-2817134C59DC}" srcOrd="2" destOrd="0" presId="urn:microsoft.com/office/officeart/2005/8/layout/hProcess4"/>
    <dgm:cxn modelId="{BAD9F177-5A46-4854-B7A0-2C89896E6C74}" type="presParOf" srcId="{E21F7427-D816-4D2F-A2A6-2817134C59DC}" destId="{76DCC755-2902-49D6-AB4E-13C47AE4B1C7}" srcOrd="0" destOrd="0" presId="urn:microsoft.com/office/officeart/2005/8/layout/hProcess4"/>
    <dgm:cxn modelId="{E5B33FE5-7CF3-48B7-A582-C5D6EB69F5F9}" type="presParOf" srcId="{76DCC755-2902-49D6-AB4E-13C47AE4B1C7}" destId="{06117EC4-1F03-413A-BF39-566318AC30A6}" srcOrd="0" destOrd="0" presId="urn:microsoft.com/office/officeart/2005/8/layout/hProcess4"/>
    <dgm:cxn modelId="{4B8E9033-EAEB-4D0E-BA5F-B83E44E7E412}" type="presParOf" srcId="{76DCC755-2902-49D6-AB4E-13C47AE4B1C7}" destId="{2E2B6306-641D-438E-B735-28BEFF1D945D}" srcOrd="1" destOrd="0" presId="urn:microsoft.com/office/officeart/2005/8/layout/hProcess4"/>
    <dgm:cxn modelId="{65F9D13E-A0A5-4EB5-BFF9-A2F525E2D4CE}" type="presParOf" srcId="{76DCC755-2902-49D6-AB4E-13C47AE4B1C7}" destId="{CA2A0479-97F9-47B3-B551-1E0CDD47300B}" srcOrd="2" destOrd="0" presId="urn:microsoft.com/office/officeart/2005/8/layout/hProcess4"/>
    <dgm:cxn modelId="{85698833-867F-402B-9F87-146E28C07180}" type="presParOf" srcId="{76DCC755-2902-49D6-AB4E-13C47AE4B1C7}" destId="{BAFA60E4-95D4-4582-A06D-9EAC372E7782}" srcOrd="3" destOrd="0" presId="urn:microsoft.com/office/officeart/2005/8/layout/hProcess4"/>
    <dgm:cxn modelId="{FB80B7A3-160D-4E92-A75E-C069673B17EA}" type="presParOf" srcId="{76DCC755-2902-49D6-AB4E-13C47AE4B1C7}" destId="{79C8BFB8-5E9D-4C0F-A856-A7E4DE89A99E}" srcOrd="4" destOrd="0" presId="urn:microsoft.com/office/officeart/2005/8/layout/hProcess4"/>
    <dgm:cxn modelId="{E7380C80-8EB3-4557-9054-F929C75FCBF9}" type="presParOf" srcId="{E21F7427-D816-4D2F-A2A6-2817134C59DC}" destId="{4DCDBFD9-79E0-4502-9281-A30C748E1AA2}" srcOrd="1" destOrd="0" presId="urn:microsoft.com/office/officeart/2005/8/layout/hProcess4"/>
    <dgm:cxn modelId="{5AB7C234-0005-4E35-AFFE-A3B6839EED33}" type="presParOf" srcId="{E21F7427-D816-4D2F-A2A6-2817134C59DC}" destId="{3384746B-3029-49CE-9503-FE2FFE3C932F}" srcOrd="2" destOrd="0" presId="urn:microsoft.com/office/officeart/2005/8/layout/hProcess4"/>
    <dgm:cxn modelId="{7046B9A3-24FB-44C2-AA7D-0BE82CA5B7DD}" type="presParOf" srcId="{3384746B-3029-49CE-9503-FE2FFE3C932F}" destId="{1B1F996C-3A46-4940-A5FC-CEDF1F0DD074}" srcOrd="0" destOrd="0" presId="urn:microsoft.com/office/officeart/2005/8/layout/hProcess4"/>
    <dgm:cxn modelId="{73BDB8C2-D030-4252-A4C9-3DC3BBC8D6C6}" type="presParOf" srcId="{3384746B-3029-49CE-9503-FE2FFE3C932F}" destId="{8B78EBB8-1560-4198-8094-9BDCE559C4FA}" srcOrd="1" destOrd="0" presId="urn:microsoft.com/office/officeart/2005/8/layout/hProcess4"/>
    <dgm:cxn modelId="{41144A42-4013-4864-9B0E-1C64F5FF0023}" type="presParOf" srcId="{3384746B-3029-49CE-9503-FE2FFE3C932F}" destId="{CE59B9C7-249D-4F5F-B889-FDFCB5EADD66}" srcOrd="2" destOrd="0" presId="urn:microsoft.com/office/officeart/2005/8/layout/hProcess4"/>
    <dgm:cxn modelId="{194FC33F-4C67-4FF9-B66B-D87A922517A5}" type="presParOf" srcId="{3384746B-3029-49CE-9503-FE2FFE3C932F}" destId="{EDDDDA44-3A43-46EF-888F-3167E15FEE3B}" srcOrd="3" destOrd="0" presId="urn:microsoft.com/office/officeart/2005/8/layout/hProcess4"/>
    <dgm:cxn modelId="{6C7A2F10-363B-470D-B8B2-E1B72B3BF41E}" type="presParOf" srcId="{3384746B-3029-49CE-9503-FE2FFE3C932F}" destId="{0DA74178-C76C-463F-9CCA-E7600FE3E302}" srcOrd="4" destOrd="0" presId="urn:microsoft.com/office/officeart/2005/8/layout/hProcess4"/>
    <dgm:cxn modelId="{B2394776-E5C7-496E-891B-23F8D2C8B3EB}" type="presParOf" srcId="{E21F7427-D816-4D2F-A2A6-2817134C59DC}" destId="{E5AB89DC-F645-4F31-9803-C7151F95AF05}" srcOrd="3" destOrd="0" presId="urn:microsoft.com/office/officeart/2005/8/layout/hProcess4"/>
    <dgm:cxn modelId="{6F44605D-C81C-4256-A8BB-6EE3A3834594}" type="presParOf" srcId="{E21F7427-D816-4D2F-A2A6-2817134C59DC}" destId="{A42606B0-7E80-431D-A959-2853DB51F2D3}" srcOrd="4" destOrd="0" presId="urn:microsoft.com/office/officeart/2005/8/layout/hProcess4"/>
    <dgm:cxn modelId="{56204A5A-2A57-4BD9-85EB-C9C0D4A300F4}" type="presParOf" srcId="{A42606B0-7E80-431D-A959-2853DB51F2D3}" destId="{5AB29FF4-F60D-42E7-AFB2-10EEEF761666}" srcOrd="0" destOrd="0" presId="urn:microsoft.com/office/officeart/2005/8/layout/hProcess4"/>
    <dgm:cxn modelId="{B52B232B-9BB3-4E49-9CAB-7B639C734CA5}" type="presParOf" srcId="{A42606B0-7E80-431D-A959-2853DB51F2D3}" destId="{4D1B3E92-89D7-4E98-B78D-011E2F7C59CC}" srcOrd="1" destOrd="0" presId="urn:microsoft.com/office/officeart/2005/8/layout/hProcess4"/>
    <dgm:cxn modelId="{713B4A7A-73D0-4223-BDF7-B02BFACB3388}" type="presParOf" srcId="{A42606B0-7E80-431D-A959-2853DB51F2D3}" destId="{357742E5-704B-4AA4-8DD3-FACA7D6984BB}" srcOrd="2" destOrd="0" presId="urn:microsoft.com/office/officeart/2005/8/layout/hProcess4"/>
    <dgm:cxn modelId="{84BB6DD1-D728-45E1-B892-F6FCC68D056D}" type="presParOf" srcId="{A42606B0-7E80-431D-A959-2853DB51F2D3}" destId="{31A3B017-024C-43C0-A7B0-640A6680CB95}" srcOrd="3" destOrd="0" presId="urn:microsoft.com/office/officeart/2005/8/layout/hProcess4"/>
    <dgm:cxn modelId="{2CCE94B0-D3EE-4F69-9F90-12FE8A07E86F}" type="presParOf" srcId="{A42606B0-7E80-431D-A959-2853DB51F2D3}" destId="{E0DB4558-EEA0-4518-8DCC-1FC65097F6D1}" srcOrd="4" destOrd="0" presId="urn:microsoft.com/office/officeart/2005/8/layout/hProcess4"/>
    <dgm:cxn modelId="{7ADC3D18-446E-4ADA-A2E0-B3F0B4E719E9}" type="presParOf" srcId="{E21F7427-D816-4D2F-A2A6-2817134C59DC}" destId="{28833128-94EA-416C-A297-433A02A5866D}" srcOrd="5" destOrd="0" presId="urn:microsoft.com/office/officeart/2005/8/layout/hProcess4"/>
    <dgm:cxn modelId="{9A74EB32-5474-4444-B174-7AE9CB268ADC}" type="presParOf" srcId="{E21F7427-D816-4D2F-A2A6-2817134C59DC}" destId="{C2536178-8B56-4EB1-8781-C049E467D40E}" srcOrd="6" destOrd="0" presId="urn:microsoft.com/office/officeart/2005/8/layout/hProcess4"/>
    <dgm:cxn modelId="{18A5F71D-3C57-44B1-90FF-35DEA2816951}" type="presParOf" srcId="{C2536178-8B56-4EB1-8781-C049E467D40E}" destId="{D59399E8-E9CA-4CFC-9F44-CC3A3D96AD88}" srcOrd="0" destOrd="0" presId="urn:microsoft.com/office/officeart/2005/8/layout/hProcess4"/>
    <dgm:cxn modelId="{FC950A9B-36FA-4405-9892-708B0A918F38}" type="presParOf" srcId="{C2536178-8B56-4EB1-8781-C049E467D40E}" destId="{5AC7877A-D1CD-4A5D-8FAC-E76C576F275B}" srcOrd="1" destOrd="0" presId="urn:microsoft.com/office/officeart/2005/8/layout/hProcess4"/>
    <dgm:cxn modelId="{4DF733BD-A1DC-4A7D-B598-B0E908FB8ACF}" type="presParOf" srcId="{C2536178-8B56-4EB1-8781-C049E467D40E}" destId="{9498EF7E-E64F-4103-B858-36F718A2F83B}" srcOrd="2" destOrd="0" presId="urn:microsoft.com/office/officeart/2005/8/layout/hProcess4"/>
    <dgm:cxn modelId="{39CB0548-2B8D-465A-A217-D52CABC77603}" type="presParOf" srcId="{C2536178-8B56-4EB1-8781-C049E467D40E}" destId="{9F37D582-C7C1-4583-AB07-1D2A58C8EF5A}" srcOrd="3" destOrd="0" presId="urn:microsoft.com/office/officeart/2005/8/layout/hProcess4"/>
    <dgm:cxn modelId="{1D79D504-B270-4FE8-BB09-903C0712E1CC}" type="presParOf" srcId="{C2536178-8B56-4EB1-8781-C049E467D40E}" destId="{BEF9C38C-86B1-4B52-9950-B1108C9028F9}" srcOrd="4" destOrd="0" presId="urn:microsoft.com/office/officeart/2005/8/layout/hProcess4"/>
    <dgm:cxn modelId="{A6AC6E24-768A-46FC-AAB7-80E09262B113}" type="presParOf" srcId="{E21F7427-D816-4D2F-A2A6-2817134C59DC}" destId="{B70A1A50-7B47-449A-94C0-FB594356DA76}" srcOrd="7" destOrd="0" presId="urn:microsoft.com/office/officeart/2005/8/layout/hProcess4"/>
    <dgm:cxn modelId="{8A13F649-F8A9-493A-9799-458FBC8F59F4}" type="presParOf" srcId="{E21F7427-D816-4D2F-A2A6-2817134C59DC}" destId="{FB973349-ACF1-416B-B9C2-A7DA528D432C}" srcOrd="8" destOrd="0" presId="urn:microsoft.com/office/officeart/2005/8/layout/hProcess4"/>
    <dgm:cxn modelId="{10E2DF67-9C66-4B42-9F69-9EDF505D886B}" type="presParOf" srcId="{FB973349-ACF1-416B-B9C2-A7DA528D432C}" destId="{6BBCCF3D-5771-40ED-A5DF-AB29E12B8EE7}" srcOrd="0" destOrd="0" presId="urn:microsoft.com/office/officeart/2005/8/layout/hProcess4"/>
    <dgm:cxn modelId="{DA7F434E-F874-43BB-99A6-425645807ADB}" type="presParOf" srcId="{FB973349-ACF1-416B-B9C2-A7DA528D432C}" destId="{760B465E-B6F7-45D3-BFC2-2086B48B2B82}" srcOrd="1" destOrd="0" presId="urn:microsoft.com/office/officeart/2005/8/layout/hProcess4"/>
    <dgm:cxn modelId="{3F4AC9E0-BE0D-4317-95C8-87095769A557}" type="presParOf" srcId="{FB973349-ACF1-416B-B9C2-A7DA528D432C}" destId="{65BBF4DB-D78B-499E-8F77-B5288C0CFF26}" srcOrd="2" destOrd="0" presId="urn:microsoft.com/office/officeart/2005/8/layout/hProcess4"/>
    <dgm:cxn modelId="{E58638D9-53B2-4315-932B-0F0AC18459BD}" type="presParOf" srcId="{FB973349-ACF1-416B-B9C2-A7DA528D432C}" destId="{CB71A052-B5FA-4843-8FB1-A53AE9B2B17D}" srcOrd="3" destOrd="0" presId="urn:microsoft.com/office/officeart/2005/8/layout/hProcess4"/>
    <dgm:cxn modelId="{E23E0C4F-38FA-4163-BB0B-3251AE8BD68A}" type="presParOf" srcId="{FB973349-ACF1-416B-B9C2-A7DA528D432C}" destId="{EC7E5312-75F1-4B92-B257-53A036488FDD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A267D46-F26D-4177-B83E-5CE312212C11}" type="doc">
      <dgm:prSet loTypeId="urn:microsoft.com/office/officeart/2005/8/layout/hList6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2AF7AE4-8B58-44A4-BC6E-253B9200FAE3}">
      <dgm:prSet/>
      <dgm:spPr/>
      <dgm:t>
        <a:bodyPr/>
        <a:lstStyle/>
        <a:p>
          <a:r>
            <a:rPr lang="en-IN" dirty="0"/>
            <a:t>Supplier has not filed returns within due date</a:t>
          </a:r>
        </a:p>
      </dgm:t>
    </dgm:pt>
    <dgm:pt modelId="{9C077979-0BF2-4FEC-8644-89CAE679C566}" type="parTrans" cxnId="{403F37E5-D3D2-4845-9BD4-2B7C2C918817}">
      <dgm:prSet/>
      <dgm:spPr/>
      <dgm:t>
        <a:bodyPr/>
        <a:lstStyle/>
        <a:p>
          <a:endParaRPr lang="en-US"/>
        </a:p>
      </dgm:t>
    </dgm:pt>
    <dgm:pt modelId="{33B653B1-CCBA-4C47-863F-EAB799DE13CE}" type="sibTrans" cxnId="{403F37E5-D3D2-4845-9BD4-2B7C2C918817}">
      <dgm:prSet/>
      <dgm:spPr/>
      <dgm:t>
        <a:bodyPr/>
        <a:lstStyle/>
        <a:p>
          <a:endParaRPr lang="en-US"/>
        </a:p>
      </dgm:t>
    </dgm:pt>
    <dgm:pt modelId="{DB096F2E-44A8-406F-9479-042BEE64AE07}">
      <dgm:prSet/>
      <dgm:spPr/>
      <dgm:t>
        <a:bodyPr/>
        <a:lstStyle/>
        <a:p>
          <a:r>
            <a:rPr lang="en-IN" dirty="0"/>
            <a:t>TDS/TCS credits not showing up</a:t>
          </a:r>
        </a:p>
      </dgm:t>
    </dgm:pt>
    <dgm:pt modelId="{E237592F-CF39-447D-B4DA-1C689458D14C}" type="parTrans" cxnId="{6D0AB464-7336-440C-86F2-A3E9D65949DB}">
      <dgm:prSet/>
      <dgm:spPr/>
      <dgm:t>
        <a:bodyPr/>
        <a:lstStyle/>
        <a:p>
          <a:endParaRPr lang="en-US"/>
        </a:p>
      </dgm:t>
    </dgm:pt>
    <dgm:pt modelId="{AA53C55F-7580-415C-AA78-323974B0F4D7}" type="sibTrans" cxnId="{6D0AB464-7336-440C-86F2-A3E9D65949DB}">
      <dgm:prSet/>
      <dgm:spPr/>
      <dgm:t>
        <a:bodyPr/>
        <a:lstStyle/>
        <a:p>
          <a:endParaRPr lang="en-US"/>
        </a:p>
      </dgm:t>
    </dgm:pt>
    <dgm:pt modelId="{51F2037A-F41E-4EE8-961C-AFE25FC58482}">
      <dgm:prSet/>
      <dgm:spPr/>
      <dgm:t>
        <a:bodyPr/>
        <a:lstStyle/>
        <a:p>
          <a:r>
            <a:rPr lang="en-IN" dirty="0"/>
            <a:t>Invoice number mis-match</a:t>
          </a:r>
        </a:p>
      </dgm:t>
    </dgm:pt>
    <dgm:pt modelId="{AF28EA04-8029-4150-B0CC-E05C7D3CA75A}" type="parTrans" cxnId="{DA58684C-FC6C-4881-A659-F714F938C61C}">
      <dgm:prSet/>
      <dgm:spPr/>
      <dgm:t>
        <a:bodyPr/>
        <a:lstStyle/>
        <a:p>
          <a:endParaRPr lang="en-US"/>
        </a:p>
      </dgm:t>
    </dgm:pt>
    <dgm:pt modelId="{04B8C8FC-B693-462C-88EA-EB835D946FBA}" type="sibTrans" cxnId="{DA58684C-FC6C-4881-A659-F714F938C61C}">
      <dgm:prSet/>
      <dgm:spPr/>
      <dgm:t>
        <a:bodyPr/>
        <a:lstStyle/>
        <a:p>
          <a:endParaRPr lang="en-US"/>
        </a:p>
      </dgm:t>
    </dgm:pt>
    <dgm:pt modelId="{ED70DA4B-92D2-4CB2-B176-3C8E751F8C11}">
      <dgm:prSet/>
      <dgm:spPr/>
      <dgm:t>
        <a:bodyPr/>
        <a:lstStyle/>
        <a:p>
          <a:r>
            <a:rPr lang="en-IN" dirty="0"/>
            <a:t>GST Rating</a:t>
          </a:r>
        </a:p>
      </dgm:t>
    </dgm:pt>
    <dgm:pt modelId="{5D03F1E5-311C-4E91-841E-048B9090624D}" type="parTrans" cxnId="{0208EAEB-FC7F-49DD-8B90-C04981BA6483}">
      <dgm:prSet/>
      <dgm:spPr/>
      <dgm:t>
        <a:bodyPr/>
        <a:lstStyle/>
        <a:p>
          <a:endParaRPr lang="en-US"/>
        </a:p>
      </dgm:t>
    </dgm:pt>
    <dgm:pt modelId="{2B9D4FAE-4FF9-417B-94CE-F159E0A88C10}" type="sibTrans" cxnId="{0208EAEB-FC7F-49DD-8B90-C04981BA6483}">
      <dgm:prSet/>
      <dgm:spPr/>
      <dgm:t>
        <a:bodyPr/>
        <a:lstStyle/>
        <a:p>
          <a:endParaRPr lang="en-US"/>
        </a:p>
      </dgm:t>
    </dgm:pt>
    <dgm:pt modelId="{D86883D6-9DA2-4D89-878D-985ADF11DC2E}">
      <dgm:prSet/>
      <dgm:spPr/>
      <dgm:t>
        <a:bodyPr/>
        <a:lstStyle/>
        <a:p>
          <a:r>
            <a:rPr lang="en-IN" dirty="0"/>
            <a:t>No records in 2A</a:t>
          </a:r>
        </a:p>
      </dgm:t>
    </dgm:pt>
    <dgm:pt modelId="{88B96AEA-710D-4B99-AC56-B2F7E5A27584}" type="parTrans" cxnId="{FFF83FF4-F329-4DE8-BB3C-B9CC4D4BD878}">
      <dgm:prSet/>
      <dgm:spPr/>
      <dgm:t>
        <a:bodyPr/>
        <a:lstStyle/>
        <a:p>
          <a:endParaRPr lang="en-US"/>
        </a:p>
      </dgm:t>
    </dgm:pt>
    <dgm:pt modelId="{7EBAC322-F312-4706-A2E1-AEAEDCB592B6}" type="sibTrans" cxnId="{FFF83FF4-F329-4DE8-BB3C-B9CC4D4BD878}">
      <dgm:prSet/>
      <dgm:spPr/>
      <dgm:t>
        <a:bodyPr/>
        <a:lstStyle/>
        <a:p>
          <a:endParaRPr lang="en-US"/>
        </a:p>
      </dgm:t>
    </dgm:pt>
    <dgm:pt modelId="{AF69331D-3C17-49C0-A803-DD84DADF49E2}">
      <dgm:prSet/>
      <dgm:spPr/>
      <dgm:t>
        <a:bodyPr/>
        <a:lstStyle/>
        <a:p>
          <a:r>
            <a:rPr lang="en-IN" dirty="0"/>
            <a:t>Reconcile with Purchase Register</a:t>
          </a:r>
        </a:p>
      </dgm:t>
    </dgm:pt>
    <dgm:pt modelId="{1F1D0CF1-F6C9-47CE-A38C-DD87A0C5542F}" type="parTrans" cxnId="{8F11B8AF-CC37-4856-883E-5AFA25AAC229}">
      <dgm:prSet/>
      <dgm:spPr/>
      <dgm:t>
        <a:bodyPr/>
        <a:lstStyle/>
        <a:p>
          <a:endParaRPr lang="en-US"/>
        </a:p>
      </dgm:t>
    </dgm:pt>
    <dgm:pt modelId="{FF72C4EC-2552-4E02-87B4-0AE7BBC88542}" type="sibTrans" cxnId="{8F11B8AF-CC37-4856-883E-5AFA25AAC229}">
      <dgm:prSet/>
      <dgm:spPr/>
      <dgm:t>
        <a:bodyPr/>
        <a:lstStyle/>
        <a:p>
          <a:endParaRPr lang="en-US"/>
        </a:p>
      </dgm:t>
    </dgm:pt>
    <dgm:pt modelId="{39AB79D3-274E-46B4-919D-D365E59D57DD}">
      <dgm:prSet/>
      <dgm:spPr/>
      <dgm:t>
        <a:bodyPr/>
        <a:lstStyle/>
        <a:p>
          <a:r>
            <a:rPr lang="en-IN" dirty="0"/>
            <a:t>Supplier filed returns with wrong information</a:t>
          </a:r>
        </a:p>
      </dgm:t>
    </dgm:pt>
    <dgm:pt modelId="{3E9CFC41-AA49-4092-BFA8-358B783A88CC}" type="parTrans" cxnId="{681CE9E2-955A-46DC-8A53-4F8A5AEFD305}">
      <dgm:prSet/>
      <dgm:spPr/>
      <dgm:t>
        <a:bodyPr/>
        <a:lstStyle/>
        <a:p>
          <a:endParaRPr lang="en-US"/>
        </a:p>
      </dgm:t>
    </dgm:pt>
    <dgm:pt modelId="{0E6D521E-FE21-4B3F-8F1E-E6944477A00D}" type="sibTrans" cxnId="{681CE9E2-955A-46DC-8A53-4F8A5AEFD305}">
      <dgm:prSet/>
      <dgm:spPr/>
      <dgm:t>
        <a:bodyPr/>
        <a:lstStyle/>
        <a:p>
          <a:endParaRPr lang="en-US"/>
        </a:p>
      </dgm:t>
    </dgm:pt>
    <dgm:pt modelId="{CFF3D96F-0DD5-473A-AADD-F1F587317BB5}">
      <dgm:prSet/>
      <dgm:spPr/>
      <dgm:t>
        <a:bodyPr/>
        <a:lstStyle/>
        <a:p>
          <a:r>
            <a:rPr lang="en-IN" dirty="0"/>
            <a:t>Reconcile with Purchase Records</a:t>
          </a:r>
        </a:p>
      </dgm:t>
    </dgm:pt>
    <dgm:pt modelId="{5355A794-1690-4253-A727-3CB2CCAB3773}" type="parTrans" cxnId="{89B47431-DC31-4C25-B220-94FD0BDB9144}">
      <dgm:prSet/>
      <dgm:spPr/>
      <dgm:t>
        <a:bodyPr/>
        <a:lstStyle/>
        <a:p>
          <a:endParaRPr lang="en-US"/>
        </a:p>
      </dgm:t>
    </dgm:pt>
    <dgm:pt modelId="{70D3CE7B-F545-48E0-BDEF-F1795EC3F9C7}" type="sibTrans" cxnId="{89B47431-DC31-4C25-B220-94FD0BDB9144}">
      <dgm:prSet/>
      <dgm:spPr/>
      <dgm:t>
        <a:bodyPr/>
        <a:lstStyle/>
        <a:p>
          <a:endParaRPr lang="en-US"/>
        </a:p>
      </dgm:t>
    </dgm:pt>
    <dgm:pt modelId="{462B0A80-07A2-4747-846F-AC883866B5D0}">
      <dgm:prSet/>
      <dgm:spPr/>
      <dgm:t>
        <a:bodyPr/>
        <a:lstStyle/>
        <a:p>
          <a:r>
            <a:rPr lang="en-IN" dirty="0"/>
            <a:t>Reconcile with Purchase Records</a:t>
          </a:r>
        </a:p>
      </dgm:t>
    </dgm:pt>
    <dgm:pt modelId="{60372730-1A06-47DC-B9C3-F877CEFB114C}" type="parTrans" cxnId="{787E0F2F-CB47-480D-ABD8-D609C64F92E6}">
      <dgm:prSet/>
      <dgm:spPr/>
      <dgm:t>
        <a:bodyPr/>
        <a:lstStyle/>
        <a:p>
          <a:endParaRPr lang="en-US"/>
        </a:p>
      </dgm:t>
    </dgm:pt>
    <dgm:pt modelId="{3757E3FB-7856-470E-8497-11FB1C88D92B}" type="sibTrans" cxnId="{787E0F2F-CB47-480D-ABD8-D609C64F92E6}">
      <dgm:prSet/>
      <dgm:spPr/>
      <dgm:t>
        <a:bodyPr/>
        <a:lstStyle/>
        <a:p>
          <a:endParaRPr lang="en-US"/>
        </a:p>
      </dgm:t>
    </dgm:pt>
    <dgm:pt modelId="{BD1F4F33-5520-4C6D-8676-2F7938C0FC6C}">
      <dgm:prSet/>
      <dgm:spPr/>
      <dgm:t>
        <a:bodyPr/>
        <a:lstStyle/>
        <a:p>
          <a:r>
            <a:rPr lang="en-IN" dirty="0"/>
            <a:t>Modify 2A</a:t>
          </a:r>
        </a:p>
      </dgm:t>
    </dgm:pt>
    <dgm:pt modelId="{8622694C-3B95-4D1C-8816-FC542ABC0968}" type="parTrans" cxnId="{3DD7439D-E2DB-4408-AD87-3F99DC2FDF0C}">
      <dgm:prSet/>
      <dgm:spPr/>
      <dgm:t>
        <a:bodyPr/>
        <a:lstStyle/>
        <a:p>
          <a:endParaRPr lang="en-US"/>
        </a:p>
      </dgm:t>
    </dgm:pt>
    <dgm:pt modelId="{EA946C71-AF62-4CE6-8BF1-A5131ACBE74D}" type="sibTrans" cxnId="{3DD7439D-E2DB-4408-AD87-3F99DC2FDF0C}">
      <dgm:prSet/>
      <dgm:spPr/>
      <dgm:t>
        <a:bodyPr/>
        <a:lstStyle/>
        <a:p>
          <a:endParaRPr lang="en-US"/>
        </a:p>
      </dgm:t>
    </dgm:pt>
    <dgm:pt modelId="{70820168-F7D4-4FA6-AF8F-0C76C59536F8}">
      <dgm:prSet/>
      <dgm:spPr/>
      <dgm:t>
        <a:bodyPr/>
        <a:lstStyle/>
        <a:p>
          <a:r>
            <a:rPr lang="en-IN" dirty="0"/>
            <a:t>Add Records in 2</a:t>
          </a:r>
        </a:p>
      </dgm:t>
    </dgm:pt>
    <dgm:pt modelId="{6F498E08-D158-49B2-B0D2-4453BB63903C}" type="parTrans" cxnId="{8ABB37D3-8701-4AC9-A03B-B6F84FDADF8B}">
      <dgm:prSet/>
      <dgm:spPr/>
      <dgm:t>
        <a:bodyPr/>
        <a:lstStyle/>
        <a:p>
          <a:endParaRPr lang="en-US"/>
        </a:p>
      </dgm:t>
    </dgm:pt>
    <dgm:pt modelId="{B0B79D98-70A9-4760-A4C7-D0D55AD806E4}" type="sibTrans" cxnId="{8ABB37D3-8701-4AC9-A03B-B6F84FDADF8B}">
      <dgm:prSet/>
      <dgm:spPr/>
      <dgm:t>
        <a:bodyPr/>
        <a:lstStyle/>
        <a:p>
          <a:endParaRPr lang="en-US"/>
        </a:p>
      </dgm:t>
    </dgm:pt>
    <dgm:pt modelId="{C1E1C178-936F-4DE1-850D-A1D89CDDE447}">
      <dgm:prSet/>
      <dgm:spPr/>
      <dgm:t>
        <a:bodyPr/>
        <a:lstStyle/>
        <a:p>
          <a:r>
            <a:rPr lang="en-IN" dirty="0"/>
            <a:t>Modify 2A</a:t>
          </a:r>
          <a:endParaRPr lang="en-US" dirty="0"/>
        </a:p>
      </dgm:t>
    </dgm:pt>
    <dgm:pt modelId="{A8F6264F-03BF-4494-AFA0-10E0832172D8}" type="parTrans" cxnId="{21B930B5-597E-4DA7-9DBD-C45DC134732D}">
      <dgm:prSet/>
      <dgm:spPr/>
      <dgm:t>
        <a:bodyPr/>
        <a:lstStyle/>
        <a:p>
          <a:endParaRPr lang="en-US"/>
        </a:p>
      </dgm:t>
    </dgm:pt>
    <dgm:pt modelId="{DBBDDBA0-B656-41DA-82C9-33700E193C6E}" type="sibTrans" cxnId="{21B930B5-597E-4DA7-9DBD-C45DC134732D}">
      <dgm:prSet/>
      <dgm:spPr/>
      <dgm:t>
        <a:bodyPr/>
        <a:lstStyle/>
        <a:p>
          <a:endParaRPr lang="en-US"/>
        </a:p>
      </dgm:t>
    </dgm:pt>
    <dgm:pt modelId="{70EE59F4-0BEA-41B8-BF4C-083F9FBD290A}">
      <dgm:prSet/>
      <dgm:spPr/>
      <dgm:t>
        <a:bodyPr/>
        <a:lstStyle/>
        <a:p>
          <a:r>
            <a:rPr lang="en-IN" dirty="0"/>
            <a:t>Record Number to be unique</a:t>
          </a:r>
        </a:p>
      </dgm:t>
    </dgm:pt>
    <dgm:pt modelId="{87E4664C-4EE3-4B94-88D9-2F787BD82719}" type="parTrans" cxnId="{E83B8A3A-C2D2-4EAE-B4D5-FB26239F44B0}">
      <dgm:prSet/>
      <dgm:spPr/>
      <dgm:t>
        <a:bodyPr/>
        <a:lstStyle/>
        <a:p>
          <a:endParaRPr lang="en-US"/>
        </a:p>
      </dgm:t>
    </dgm:pt>
    <dgm:pt modelId="{5593AEDF-B21B-4E96-AAE0-55668D1CF460}" type="sibTrans" cxnId="{E83B8A3A-C2D2-4EAE-B4D5-FB26239F44B0}">
      <dgm:prSet/>
      <dgm:spPr/>
      <dgm:t>
        <a:bodyPr/>
        <a:lstStyle/>
        <a:p>
          <a:endParaRPr lang="en-US"/>
        </a:p>
      </dgm:t>
    </dgm:pt>
    <dgm:pt modelId="{E4AC22DD-8BB9-462E-A0B9-D19B549CC52C}">
      <dgm:prSet/>
      <dgm:spPr/>
      <dgm:t>
        <a:bodyPr/>
        <a:lstStyle/>
        <a:p>
          <a:r>
            <a:rPr lang="en-IN" dirty="0"/>
            <a:t>Software to Support</a:t>
          </a:r>
        </a:p>
      </dgm:t>
    </dgm:pt>
    <dgm:pt modelId="{43AFDD26-931D-4C07-A4AD-F93F2A97DCA7}" type="parTrans" cxnId="{2C8F1CD6-B9FC-467A-8B68-44154999C5F3}">
      <dgm:prSet/>
      <dgm:spPr/>
      <dgm:t>
        <a:bodyPr/>
        <a:lstStyle/>
        <a:p>
          <a:endParaRPr lang="en-US"/>
        </a:p>
      </dgm:t>
    </dgm:pt>
    <dgm:pt modelId="{99215989-9019-4DED-AF79-091EB8D40C26}" type="sibTrans" cxnId="{2C8F1CD6-B9FC-467A-8B68-44154999C5F3}">
      <dgm:prSet/>
      <dgm:spPr/>
      <dgm:t>
        <a:bodyPr/>
        <a:lstStyle/>
        <a:p>
          <a:endParaRPr lang="en-US"/>
        </a:p>
      </dgm:t>
    </dgm:pt>
    <dgm:pt modelId="{EF2C89FA-0EDE-4886-A6FE-C1A3FED917AE}">
      <dgm:prSet/>
      <dgm:spPr/>
      <dgm:t>
        <a:bodyPr/>
        <a:lstStyle/>
        <a:p>
          <a:r>
            <a:rPr lang="en-IN" dirty="0"/>
            <a:t>GSTIN + Purchase Invoice Number</a:t>
          </a:r>
        </a:p>
      </dgm:t>
    </dgm:pt>
    <dgm:pt modelId="{0503EB60-1011-4C7A-A7CF-1C62AA1C8E2E}" type="parTrans" cxnId="{1BC77263-7F2B-46E2-8ABE-6857407A5B70}">
      <dgm:prSet/>
      <dgm:spPr/>
      <dgm:t>
        <a:bodyPr/>
        <a:lstStyle/>
        <a:p>
          <a:endParaRPr lang="en-US"/>
        </a:p>
      </dgm:t>
    </dgm:pt>
    <dgm:pt modelId="{ECBDDB54-E783-4951-B841-CE52A09D9A67}" type="sibTrans" cxnId="{1BC77263-7F2B-46E2-8ABE-6857407A5B70}">
      <dgm:prSet/>
      <dgm:spPr/>
      <dgm:t>
        <a:bodyPr/>
        <a:lstStyle/>
        <a:p>
          <a:endParaRPr lang="en-US"/>
        </a:p>
      </dgm:t>
    </dgm:pt>
    <dgm:pt modelId="{A0D1D560-DF6D-4013-94B0-F151BC800E1E}">
      <dgm:prSet/>
      <dgm:spPr/>
      <dgm:t>
        <a:bodyPr/>
        <a:lstStyle/>
        <a:p>
          <a:r>
            <a:rPr lang="en-IN" dirty="0"/>
            <a:t>Track erroneous Suppliers</a:t>
          </a:r>
        </a:p>
      </dgm:t>
    </dgm:pt>
    <dgm:pt modelId="{CA91550C-A1F2-4F46-8977-6C658508BD9C}" type="parTrans" cxnId="{C34D43F6-3D8A-4B0D-83FB-EF054BD50511}">
      <dgm:prSet/>
      <dgm:spPr/>
      <dgm:t>
        <a:bodyPr/>
        <a:lstStyle/>
        <a:p>
          <a:endParaRPr lang="en-US"/>
        </a:p>
      </dgm:t>
    </dgm:pt>
    <dgm:pt modelId="{AAEFB625-586E-4022-8D08-93DCEA446385}" type="sibTrans" cxnId="{C34D43F6-3D8A-4B0D-83FB-EF054BD50511}">
      <dgm:prSet/>
      <dgm:spPr/>
      <dgm:t>
        <a:bodyPr/>
        <a:lstStyle/>
        <a:p>
          <a:endParaRPr lang="en-US"/>
        </a:p>
      </dgm:t>
    </dgm:pt>
    <dgm:pt modelId="{60F1608E-575C-4E3F-91B6-EDF2FB6AD354}">
      <dgm:prSet/>
      <dgm:spPr/>
      <dgm:t>
        <a:bodyPr/>
        <a:lstStyle/>
        <a:p>
          <a:r>
            <a:rPr lang="en-IN" dirty="0"/>
            <a:t>Track GSTR1 filing errors</a:t>
          </a:r>
        </a:p>
      </dgm:t>
    </dgm:pt>
    <dgm:pt modelId="{B3C5D7B1-A901-4E79-BA64-5F58D8B19809}" type="parTrans" cxnId="{053DAB3E-1B8B-4CAA-8A08-BE7B0AF8632C}">
      <dgm:prSet/>
      <dgm:spPr/>
      <dgm:t>
        <a:bodyPr/>
        <a:lstStyle/>
        <a:p>
          <a:endParaRPr lang="en-US"/>
        </a:p>
      </dgm:t>
    </dgm:pt>
    <dgm:pt modelId="{BA7FC383-C20A-4D09-B269-1915B14EA9FF}" type="sibTrans" cxnId="{053DAB3E-1B8B-4CAA-8A08-BE7B0AF8632C}">
      <dgm:prSet/>
      <dgm:spPr/>
      <dgm:t>
        <a:bodyPr/>
        <a:lstStyle/>
        <a:p>
          <a:endParaRPr lang="en-US"/>
        </a:p>
      </dgm:t>
    </dgm:pt>
    <dgm:pt modelId="{11C2D9E4-EBD5-407A-8783-88684DC450AF}">
      <dgm:prSet/>
      <dgm:spPr/>
      <dgm:t>
        <a:bodyPr/>
        <a:lstStyle/>
        <a:p>
          <a:endParaRPr lang="en-IN" dirty="0"/>
        </a:p>
      </dgm:t>
    </dgm:pt>
    <dgm:pt modelId="{DBE49582-D80E-46D3-894F-EC8F3B394864}" type="parTrans" cxnId="{216530F4-AD0D-4E69-9AD8-ED7F57009478}">
      <dgm:prSet/>
      <dgm:spPr/>
      <dgm:t>
        <a:bodyPr/>
        <a:lstStyle/>
        <a:p>
          <a:endParaRPr lang="en-US"/>
        </a:p>
      </dgm:t>
    </dgm:pt>
    <dgm:pt modelId="{E9E7E51C-D9EA-4298-9C91-05039A57C4CB}" type="sibTrans" cxnId="{216530F4-AD0D-4E69-9AD8-ED7F57009478}">
      <dgm:prSet/>
      <dgm:spPr/>
      <dgm:t>
        <a:bodyPr/>
        <a:lstStyle/>
        <a:p>
          <a:endParaRPr lang="en-US"/>
        </a:p>
      </dgm:t>
    </dgm:pt>
    <dgm:pt modelId="{227AF110-DA2D-4790-A4BE-52EAD69D973C}" type="pres">
      <dgm:prSet presAssocID="{EA267D46-F26D-4177-B83E-5CE312212C11}" presName="Name0" presStyleCnt="0">
        <dgm:presLayoutVars>
          <dgm:dir/>
          <dgm:resizeHandles val="exact"/>
        </dgm:presLayoutVars>
      </dgm:prSet>
      <dgm:spPr/>
    </dgm:pt>
    <dgm:pt modelId="{5C056970-C3EC-4BAD-B1AF-C5B80DC166B1}" type="pres">
      <dgm:prSet presAssocID="{D2AF7AE4-8B58-44A4-BC6E-253B9200FAE3}" presName="node" presStyleLbl="node1" presStyleIdx="0" presStyleCnt="5">
        <dgm:presLayoutVars>
          <dgm:bulletEnabled val="1"/>
        </dgm:presLayoutVars>
      </dgm:prSet>
      <dgm:spPr/>
    </dgm:pt>
    <dgm:pt modelId="{80951404-199B-4682-874C-BF1F6E41BD56}" type="pres">
      <dgm:prSet presAssocID="{33B653B1-CCBA-4C47-863F-EAB799DE13CE}" presName="sibTrans" presStyleCnt="0"/>
      <dgm:spPr/>
    </dgm:pt>
    <dgm:pt modelId="{7D30E7CA-268D-4B8C-95FD-CA604F002B24}" type="pres">
      <dgm:prSet presAssocID="{39AB79D3-274E-46B4-919D-D365E59D57DD}" presName="node" presStyleLbl="node1" presStyleIdx="1" presStyleCnt="5">
        <dgm:presLayoutVars>
          <dgm:bulletEnabled val="1"/>
        </dgm:presLayoutVars>
      </dgm:prSet>
      <dgm:spPr/>
    </dgm:pt>
    <dgm:pt modelId="{CB2EA44C-ACB1-42D6-AFEB-A160D309BD7D}" type="pres">
      <dgm:prSet presAssocID="{0E6D521E-FE21-4B3F-8F1E-E6944477A00D}" presName="sibTrans" presStyleCnt="0"/>
      <dgm:spPr/>
    </dgm:pt>
    <dgm:pt modelId="{ADB90C8D-FA28-4E57-AAE5-3615760CD404}" type="pres">
      <dgm:prSet presAssocID="{DB096F2E-44A8-406F-9479-042BEE64AE07}" presName="node" presStyleLbl="node1" presStyleIdx="2" presStyleCnt="5">
        <dgm:presLayoutVars>
          <dgm:bulletEnabled val="1"/>
        </dgm:presLayoutVars>
      </dgm:prSet>
      <dgm:spPr/>
    </dgm:pt>
    <dgm:pt modelId="{0A5C2F4B-1FE9-4C4F-97F1-75FE0E3B4A7E}" type="pres">
      <dgm:prSet presAssocID="{AA53C55F-7580-415C-AA78-323974B0F4D7}" presName="sibTrans" presStyleCnt="0"/>
      <dgm:spPr/>
    </dgm:pt>
    <dgm:pt modelId="{E34AEA20-829B-4BA5-90F4-9AB7EF89EDFD}" type="pres">
      <dgm:prSet presAssocID="{51F2037A-F41E-4EE8-961C-AFE25FC58482}" presName="node" presStyleLbl="node1" presStyleIdx="3" presStyleCnt="5">
        <dgm:presLayoutVars>
          <dgm:bulletEnabled val="1"/>
        </dgm:presLayoutVars>
      </dgm:prSet>
      <dgm:spPr/>
    </dgm:pt>
    <dgm:pt modelId="{FCC1380C-5DC3-4996-B326-A82FEDFE80FB}" type="pres">
      <dgm:prSet presAssocID="{04B8C8FC-B693-462C-88EA-EB835D946FBA}" presName="sibTrans" presStyleCnt="0"/>
      <dgm:spPr/>
    </dgm:pt>
    <dgm:pt modelId="{E1937DAF-2E76-42B8-8F24-4D7C6C4D6F03}" type="pres">
      <dgm:prSet presAssocID="{ED70DA4B-92D2-4CB2-B176-3C8E751F8C11}" presName="node" presStyleLbl="node1" presStyleIdx="4" presStyleCnt="5">
        <dgm:presLayoutVars>
          <dgm:bulletEnabled val="1"/>
        </dgm:presLayoutVars>
      </dgm:prSet>
      <dgm:spPr/>
    </dgm:pt>
  </dgm:ptLst>
  <dgm:cxnLst>
    <dgm:cxn modelId="{0208EAEB-FC7F-49DD-8B90-C04981BA6483}" srcId="{EA267D46-F26D-4177-B83E-5CE312212C11}" destId="{ED70DA4B-92D2-4CB2-B176-3C8E751F8C11}" srcOrd="4" destOrd="0" parTransId="{5D03F1E5-311C-4E91-841E-048B9090624D}" sibTransId="{2B9D4FAE-4FF9-417B-94CE-F159E0A88C10}"/>
    <dgm:cxn modelId="{38D339CA-A358-4960-9313-78384838ADB4}" type="presOf" srcId="{CFF3D96F-0DD5-473A-AADD-F1F587317BB5}" destId="{7D30E7CA-268D-4B8C-95FD-CA604F002B24}" srcOrd="0" destOrd="1" presId="urn:microsoft.com/office/officeart/2005/8/layout/hList6"/>
    <dgm:cxn modelId="{E71B0439-D80A-4FE3-A124-184A4AE6DDBF}" type="presOf" srcId="{462B0A80-07A2-4747-846F-AC883866B5D0}" destId="{ADB90C8D-FA28-4E57-AAE5-3615760CD404}" srcOrd="0" destOrd="1" presId="urn:microsoft.com/office/officeart/2005/8/layout/hList6"/>
    <dgm:cxn modelId="{053DAB3E-1B8B-4CAA-8A08-BE7B0AF8632C}" srcId="{ED70DA4B-92D2-4CB2-B176-3C8E751F8C11}" destId="{60F1608E-575C-4E3F-91B6-EDF2FB6AD354}" srcOrd="1" destOrd="0" parTransId="{B3C5D7B1-A901-4E79-BA64-5F58D8B19809}" sibTransId="{BA7FC383-C20A-4D09-B269-1915B14EA9FF}"/>
    <dgm:cxn modelId="{787E0F2F-CB47-480D-ABD8-D609C64F92E6}" srcId="{DB096F2E-44A8-406F-9479-042BEE64AE07}" destId="{462B0A80-07A2-4747-846F-AC883866B5D0}" srcOrd="0" destOrd="0" parTransId="{60372730-1A06-47DC-B9C3-F877CEFB114C}" sibTransId="{3757E3FB-7856-470E-8497-11FB1C88D92B}"/>
    <dgm:cxn modelId="{69805376-8114-4439-B6BC-16FEDAB36952}" type="presOf" srcId="{60F1608E-575C-4E3F-91B6-EDF2FB6AD354}" destId="{E1937DAF-2E76-42B8-8F24-4D7C6C4D6F03}" srcOrd="0" destOrd="2" presId="urn:microsoft.com/office/officeart/2005/8/layout/hList6"/>
    <dgm:cxn modelId="{AB8C3B7F-6C19-43A8-9427-43C06BB6202A}" type="presOf" srcId="{70820168-F7D4-4FA6-AF8F-0C76C59536F8}" destId="{5C056970-C3EC-4BAD-B1AF-C5B80DC166B1}" srcOrd="0" destOrd="3" presId="urn:microsoft.com/office/officeart/2005/8/layout/hList6"/>
    <dgm:cxn modelId="{9AB5C8B6-E8C1-4872-A6E3-BCB86EB4176B}" type="presOf" srcId="{D86883D6-9DA2-4D89-878D-985ADF11DC2E}" destId="{5C056970-C3EC-4BAD-B1AF-C5B80DC166B1}" srcOrd="0" destOrd="1" presId="urn:microsoft.com/office/officeart/2005/8/layout/hList6"/>
    <dgm:cxn modelId="{68E68235-8892-4B73-9BB8-936CB362F007}" type="presOf" srcId="{A0D1D560-DF6D-4013-94B0-F151BC800E1E}" destId="{E1937DAF-2E76-42B8-8F24-4D7C6C4D6F03}" srcOrd="0" destOrd="1" presId="urn:microsoft.com/office/officeart/2005/8/layout/hList6"/>
    <dgm:cxn modelId="{79E392EE-A4E0-4AD1-ACED-D74DB435AB01}" type="presOf" srcId="{70EE59F4-0BEA-41B8-BF4C-083F9FBD290A}" destId="{E34AEA20-829B-4BA5-90F4-9AB7EF89EDFD}" srcOrd="0" destOrd="1" presId="urn:microsoft.com/office/officeart/2005/8/layout/hList6"/>
    <dgm:cxn modelId="{3D1D3126-7B5A-404D-A9F5-FFE4B631FE6A}" type="presOf" srcId="{BD1F4F33-5520-4C6D-8676-2F7938C0FC6C}" destId="{7D30E7CA-268D-4B8C-95FD-CA604F002B24}" srcOrd="0" destOrd="2" presId="urn:microsoft.com/office/officeart/2005/8/layout/hList6"/>
    <dgm:cxn modelId="{FFF83FF4-F329-4DE8-BB3C-B9CC4D4BD878}" srcId="{D2AF7AE4-8B58-44A4-BC6E-253B9200FAE3}" destId="{D86883D6-9DA2-4D89-878D-985ADF11DC2E}" srcOrd="0" destOrd="0" parTransId="{88B96AEA-710D-4B99-AC56-B2F7E5A27584}" sibTransId="{7EBAC322-F312-4706-A2E1-AEAEDCB592B6}"/>
    <dgm:cxn modelId="{21B930B5-597E-4DA7-9DBD-C45DC134732D}" srcId="{DB096F2E-44A8-406F-9479-042BEE64AE07}" destId="{C1E1C178-936F-4DE1-850D-A1D89CDDE447}" srcOrd="1" destOrd="0" parTransId="{A8F6264F-03BF-4494-AFA0-10E0832172D8}" sibTransId="{DBBDDBA0-B656-41DA-82C9-33700E193C6E}"/>
    <dgm:cxn modelId="{5D8C764A-0351-483F-BDD5-033AE961DD54}" type="presOf" srcId="{39AB79D3-274E-46B4-919D-D365E59D57DD}" destId="{7D30E7CA-268D-4B8C-95FD-CA604F002B24}" srcOrd="0" destOrd="0" presId="urn:microsoft.com/office/officeart/2005/8/layout/hList6"/>
    <dgm:cxn modelId="{E83B8A3A-C2D2-4EAE-B4D5-FB26239F44B0}" srcId="{51F2037A-F41E-4EE8-961C-AFE25FC58482}" destId="{70EE59F4-0BEA-41B8-BF4C-083F9FBD290A}" srcOrd="0" destOrd="0" parTransId="{87E4664C-4EE3-4B94-88D9-2F787BD82719}" sibTransId="{5593AEDF-B21B-4E96-AAE0-55668D1CF460}"/>
    <dgm:cxn modelId="{8F11B8AF-CC37-4856-883E-5AFA25AAC229}" srcId="{D2AF7AE4-8B58-44A4-BC6E-253B9200FAE3}" destId="{AF69331D-3C17-49C0-A803-DD84DADF49E2}" srcOrd="1" destOrd="0" parTransId="{1F1D0CF1-F6C9-47CE-A38C-DD87A0C5542F}" sibTransId="{FF72C4EC-2552-4E02-87B4-0AE7BBC88542}"/>
    <dgm:cxn modelId="{681CE9E2-955A-46DC-8A53-4F8A5AEFD305}" srcId="{EA267D46-F26D-4177-B83E-5CE312212C11}" destId="{39AB79D3-274E-46B4-919D-D365E59D57DD}" srcOrd="1" destOrd="0" parTransId="{3E9CFC41-AA49-4092-BFA8-358B783A88CC}" sibTransId="{0E6D521E-FE21-4B3F-8F1E-E6944477A00D}"/>
    <dgm:cxn modelId="{89B47431-DC31-4C25-B220-94FD0BDB9144}" srcId="{39AB79D3-274E-46B4-919D-D365E59D57DD}" destId="{CFF3D96F-0DD5-473A-AADD-F1F587317BB5}" srcOrd="0" destOrd="0" parTransId="{5355A794-1690-4253-A727-3CB2CCAB3773}" sibTransId="{70D3CE7B-F545-48E0-BDEF-F1795EC3F9C7}"/>
    <dgm:cxn modelId="{7FAAF054-9480-4278-8C76-22DBA34EC63E}" type="presOf" srcId="{C1E1C178-936F-4DE1-850D-A1D89CDDE447}" destId="{ADB90C8D-FA28-4E57-AAE5-3615760CD404}" srcOrd="0" destOrd="2" presId="urn:microsoft.com/office/officeart/2005/8/layout/hList6"/>
    <dgm:cxn modelId="{E85B1638-A49A-42F4-806C-EE384F342EB0}" type="presOf" srcId="{11C2D9E4-EBD5-407A-8783-88684DC450AF}" destId="{E1937DAF-2E76-42B8-8F24-4D7C6C4D6F03}" srcOrd="0" destOrd="3" presId="urn:microsoft.com/office/officeart/2005/8/layout/hList6"/>
    <dgm:cxn modelId="{403F37E5-D3D2-4845-9BD4-2B7C2C918817}" srcId="{EA267D46-F26D-4177-B83E-5CE312212C11}" destId="{D2AF7AE4-8B58-44A4-BC6E-253B9200FAE3}" srcOrd="0" destOrd="0" parTransId="{9C077979-0BF2-4FEC-8644-89CAE679C566}" sibTransId="{33B653B1-CCBA-4C47-863F-EAB799DE13CE}"/>
    <dgm:cxn modelId="{D0957C9C-AFD1-48B4-B6DC-AA985A1A62E5}" type="presOf" srcId="{D2AF7AE4-8B58-44A4-BC6E-253B9200FAE3}" destId="{5C056970-C3EC-4BAD-B1AF-C5B80DC166B1}" srcOrd="0" destOrd="0" presId="urn:microsoft.com/office/officeart/2005/8/layout/hList6"/>
    <dgm:cxn modelId="{F1828A29-90B9-4A33-9AD1-4B456C4DB7A0}" type="presOf" srcId="{DB096F2E-44A8-406F-9479-042BEE64AE07}" destId="{ADB90C8D-FA28-4E57-AAE5-3615760CD404}" srcOrd="0" destOrd="0" presId="urn:microsoft.com/office/officeart/2005/8/layout/hList6"/>
    <dgm:cxn modelId="{86F921FE-C3C6-4499-BC10-E1960C94E3C4}" type="presOf" srcId="{51F2037A-F41E-4EE8-961C-AFE25FC58482}" destId="{E34AEA20-829B-4BA5-90F4-9AB7EF89EDFD}" srcOrd="0" destOrd="0" presId="urn:microsoft.com/office/officeart/2005/8/layout/hList6"/>
    <dgm:cxn modelId="{6A48DF3E-294C-44E5-B78D-BAEC907F7153}" type="presOf" srcId="{EA267D46-F26D-4177-B83E-5CE312212C11}" destId="{227AF110-DA2D-4790-A4BE-52EAD69D973C}" srcOrd="0" destOrd="0" presId="urn:microsoft.com/office/officeart/2005/8/layout/hList6"/>
    <dgm:cxn modelId="{C34D43F6-3D8A-4B0D-83FB-EF054BD50511}" srcId="{ED70DA4B-92D2-4CB2-B176-3C8E751F8C11}" destId="{A0D1D560-DF6D-4013-94B0-F151BC800E1E}" srcOrd="0" destOrd="0" parTransId="{CA91550C-A1F2-4F46-8977-6C658508BD9C}" sibTransId="{AAEFB625-586E-4022-8D08-93DCEA446385}"/>
    <dgm:cxn modelId="{CAD76CDF-103C-4CAB-873A-86D2DF93C0DE}" type="presOf" srcId="{ED70DA4B-92D2-4CB2-B176-3C8E751F8C11}" destId="{E1937DAF-2E76-42B8-8F24-4D7C6C4D6F03}" srcOrd="0" destOrd="0" presId="urn:microsoft.com/office/officeart/2005/8/layout/hList6"/>
    <dgm:cxn modelId="{3DD7439D-E2DB-4408-AD87-3F99DC2FDF0C}" srcId="{39AB79D3-274E-46B4-919D-D365E59D57DD}" destId="{BD1F4F33-5520-4C6D-8676-2F7938C0FC6C}" srcOrd="1" destOrd="0" parTransId="{8622694C-3B95-4D1C-8816-FC542ABC0968}" sibTransId="{EA946C71-AF62-4CE6-8BF1-A5131ACBE74D}"/>
    <dgm:cxn modelId="{139CCAE7-7D53-49F6-A1EC-CB8CA31C3A9A}" type="presOf" srcId="{E4AC22DD-8BB9-462E-A0B9-D19B549CC52C}" destId="{E34AEA20-829B-4BA5-90F4-9AB7EF89EDFD}" srcOrd="0" destOrd="3" presId="urn:microsoft.com/office/officeart/2005/8/layout/hList6"/>
    <dgm:cxn modelId="{216530F4-AD0D-4E69-9AD8-ED7F57009478}" srcId="{ED70DA4B-92D2-4CB2-B176-3C8E751F8C11}" destId="{11C2D9E4-EBD5-407A-8783-88684DC450AF}" srcOrd="2" destOrd="0" parTransId="{DBE49582-D80E-46D3-894F-EC8F3B394864}" sibTransId="{E9E7E51C-D9EA-4298-9C91-05039A57C4CB}"/>
    <dgm:cxn modelId="{DA58684C-FC6C-4881-A659-F714F938C61C}" srcId="{EA267D46-F26D-4177-B83E-5CE312212C11}" destId="{51F2037A-F41E-4EE8-961C-AFE25FC58482}" srcOrd="3" destOrd="0" parTransId="{AF28EA04-8029-4150-B0CC-E05C7D3CA75A}" sibTransId="{04B8C8FC-B693-462C-88EA-EB835D946FBA}"/>
    <dgm:cxn modelId="{2C0F9C80-8225-4245-B715-66A257BE71E5}" type="presOf" srcId="{EF2C89FA-0EDE-4886-A6FE-C1A3FED917AE}" destId="{E34AEA20-829B-4BA5-90F4-9AB7EF89EDFD}" srcOrd="0" destOrd="2" presId="urn:microsoft.com/office/officeart/2005/8/layout/hList6"/>
    <dgm:cxn modelId="{6D0AB464-7336-440C-86F2-A3E9D65949DB}" srcId="{EA267D46-F26D-4177-B83E-5CE312212C11}" destId="{DB096F2E-44A8-406F-9479-042BEE64AE07}" srcOrd="2" destOrd="0" parTransId="{E237592F-CF39-447D-B4DA-1C689458D14C}" sibTransId="{AA53C55F-7580-415C-AA78-323974B0F4D7}"/>
    <dgm:cxn modelId="{1BC77263-7F2B-46E2-8ABE-6857407A5B70}" srcId="{51F2037A-F41E-4EE8-961C-AFE25FC58482}" destId="{EF2C89FA-0EDE-4886-A6FE-C1A3FED917AE}" srcOrd="1" destOrd="0" parTransId="{0503EB60-1011-4C7A-A7CF-1C62AA1C8E2E}" sibTransId="{ECBDDB54-E783-4951-B841-CE52A09D9A67}"/>
    <dgm:cxn modelId="{8ABB37D3-8701-4AC9-A03B-B6F84FDADF8B}" srcId="{D2AF7AE4-8B58-44A4-BC6E-253B9200FAE3}" destId="{70820168-F7D4-4FA6-AF8F-0C76C59536F8}" srcOrd="2" destOrd="0" parTransId="{6F498E08-D158-49B2-B0D2-4453BB63903C}" sibTransId="{B0B79D98-70A9-4760-A4C7-D0D55AD806E4}"/>
    <dgm:cxn modelId="{540743F5-785D-469D-BBF3-AB026D12BD43}" type="presOf" srcId="{AF69331D-3C17-49C0-A803-DD84DADF49E2}" destId="{5C056970-C3EC-4BAD-B1AF-C5B80DC166B1}" srcOrd="0" destOrd="2" presId="urn:microsoft.com/office/officeart/2005/8/layout/hList6"/>
    <dgm:cxn modelId="{2C8F1CD6-B9FC-467A-8B68-44154999C5F3}" srcId="{51F2037A-F41E-4EE8-961C-AFE25FC58482}" destId="{E4AC22DD-8BB9-462E-A0B9-D19B549CC52C}" srcOrd="2" destOrd="0" parTransId="{43AFDD26-931D-4C07-A4AD-F93F2A97DCA7}" sibTransId="{99215989-9019-4DED-AF79-091EB8D40C26}"/>
    <dgm:cxn modelId="{54122A3C-F585-4FB8-903C-2F7BC0108B4E}" type="presParOf" srcId="{227AF110-DA2D-4790-A4BE-52EAD69D973C}" destId="{5C056970-C3EC-4BAD-B1AF-C5B80DC166B1}" srcOrd="0" destOrd="0" presId="urn:microsoft.com/office/officeart/2005/8/layout/hList6"/>
    <dgm:cxn modelId="{EF2F5850-1E5F-4E59-AEF2-126E7B95C224}" type="presParOf" srcId="{227AF110-DA2D-4790-A4BE-52EAD69D973C}" destId="{80951404-199B-4682-874C-BF1F6E41BD56}" srcOrd="1" destOrd="0" presId="urn:microsoft.com/office/officeart/2005/8/layout/hList6"/>
    <dgm:cxn modelId="{9F119972-CB77-48F1-9E71-5C925038926D}" type="presParOf" srcId="{227AF110-DA2D-4790-A4BE-52EAD69D973C}" destId="{7D30E7CA-268D-4B8C-95FD-CA604F002B24}" srcOrd="2" destOrd="0" presId="urn:microsoft.com/office/officeart/2005/8/layout/hList6"/>
    <dgm:cxn modelId="{12178E05-3C55-427A-94D8-D9AB337566A1}" type="presParOf" srcId="{227AF110-DA2D-4790-A4BE-52EAD69D973C}" destId="{CB2EA44C-ACB1-42D6-AFEB-A160D309BD7D}" srcOrd="3" destOrd="0" presId="urn:microsoft.com/office/officeart/2005/8/layout/hList6"/>
    <dgm:cxn modelId="{E5BD1C10-C277-4269-9486-F912FDD1D45D}" type="presParOf" srcId="{227AF110-DA2D-4790-A4BE-52EAD69D973C}" destId="{ADB90C8D-FA28-4E57-AAE5-3615760CD404}" srcOrd="4" destOrd="0" presId="urn:microsoft.com/office/officeart/2005/8/layout/hList6"/>
    <dgm:cxn modelId="{7F395E4C-44CE-4B17-AC33-A80321C5FBDF}" type="presParOf" srcId="{227AF110-DA2D-4790-A4BE-52EAD69D973C}" destId="{0A5C2F4B-1FE9-4C4F-97F1-75FE0E3B4A7E}" srcOrd="5" destOrd="0" presId="urn:microsoft.com/office/officeart/2005/8/layout/hList6"/>
    <dgm:cxn modelId="{1C0050C5-0F30-40DC-B5C5-48C484C29C2A}" type="presParOf" srcId="{227AF110-DA2D-4790-A4BE-52EAD69D973C}" destId="{E34AEA20-829B-4BA5-90F4-9AB7EF89EDFD}" srcOrd="6" destOrd="0" presId="urn:microsoft.com/office/officeart/2005/8/layout/hList6"/>
    <dgm:cxn modelId="{F4B98F65-F896-45A5-95DE-FFA5FC834215}" type="presParOf" srcId="{227AF110-DA2D-4790-A4BE-52EAD69D973C}" destId="{FCC1380C-5DC3-4996-B326-A82FEDFE80FB}" srcOrd="7" destOrd="0" presId="urn:microsoft.com/office/officeart/2005/8/layout/hList6"/>
    <dgm:cxn modelId="{A5AFB6BE-DFE6-4AAA-860B-8D1570F9AB13}" type="presParOf" srcId="{227AF110-DA2D-4790-A4BE-52EAD69D973C}" destId="{E1937DAF-2E76-42B8-8F24-4D7C6C4D6F03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832DF42-57CF-450D-8797-907862552E3D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FC9307-42C9-4548-9AAB-CDD2F315E264}">
      <dgm:prSet/>
      <dgm:spPr>
        <a:solidFill>
          <a:srgbClr val="002060"/>
        </a:solidFill>
      </dgm:spPr>
      <dgm:t>
        <a:bodyPr/>
        <a:lstStyle/>
        <a:p>
          <a:r>
            <a:rPr lang="en-US" dirty="0"/>
            <a:t>3. RECONCILIATIONS</a:t>
          </a:r>
        </a:p>
      </dgm:t>
    </dgm:pt>
    <dgm:pt modelId="{70A8F3C1-0544-488E-BDC1-0A77C8C06EB0}" type="parTrans" cxnId="{6FC0A7EE-A1CA-41DE-B03F-5BBD56885CEE}">
      <dgm:prSet/>
      <dgm:spPr/>
      <dgm:t>
        <a:bodyPr/>
        <a:lstStyle/>
        <a:p>
          <a:endParaRPr lang="en-US"/>
        </a:p>
      </dgm:t>
    </dgm:pt>
    <dgm:pt modelId="{BE5C9675-1669-4297-A791-E0C6163F9258}" type="sibTrans" cxnId="{6FC0A7EE-A1CA-41DE-B03F-5BBD56885CEE}">
      <dgm:prSet/>
      <dgm:spPr/>
      <dgm:t>
        <a:bodyPr/>
        <a:lstStyle/>
        <a:p>
          <a:endParaRPr lang="en-US"/>
        </a:p>
      </dgm:t>
    </dgm:pt>
    <dgm:pt modelId="{7430BE1F-C237-4A31-A748-FA2B80186289}" type="pres">
      <dgm:prSet presAssocID="{9832DF42-57CF-450D-8797-907862552E3D}" presName="Name0" presStyleCnt="0">
        <dgm:presLayoutVars>
          <dgm:dir/>
          <dgm:animLvl val="lvl"/>
          <dgm:resizeHandles val="exact"/>
        </dgm:presLayoutVars>
      </dgm:prSet>
      <dgm:spPr/>
    </dgm:pt>
    <dgm:pt modelId="{4729BD1D-D97F-4F32-AD32-1A4BF6375CB8}" type="pres">
      <dgm:prSet presAssocID="{AEFC9307-42C9-4548-9AAB-CDD2F315E264}" presName="boxAndChildren" presStyleCnt="0"/>
      <dgm:spPr/>
    </dgm:pt>
    <dgm:pt modelId="{5933457A-2052-45AD-A298-6359F75EB6D2}" type="pres">
      <dgm:prSet presAssocID="{AEFC9307-42C9-4548-9AAB-CDD2F315E264}" presName="parentTextBox" presStyleLbl="node1" presStyleIdx="0" presStyleCnt="1" custLinFactNeighborX="-6237" custLinFactNeighborY="-4167"/>
      <dgm:spPr/>
    </dgm:pt>
  </dgm:ptLst>
  <dgm:cxnLst>
    <dgm:cxn modelId="{5A8C2180-91C4-4B50-9619-1047F2E3AF77}" type="presOf" srcId="{9832DF42-57CF-450D-8797-907862552E3D}" destId="{7430BE1F-C237-4A31-A748-FA2B80186289}" srcOrd="0" destOrd="0" presId="urn:microsoft.com/office/officeart/2005/8/layout/process4"/>
    <dgm:cxn modelId="{6FC0A7EE-A1CA-41DE-B03F-5BBD56885CEE}" srcId="{9832DF42-57CF-450D-8797-907862552E3D}" destId="{AEFC9307-42C9-4548-9AAB-CDD2F315E264}" srcOrd="0" destOrd="0" parTransId="{70A8F3C1-0544-488E-BDC1-0A77C8C06EB0}" sibTransId="{BE5C9675-1669-4297-A791-E0C6163F9258}"/>
    <dgm:cxn modelId="{E845816E-E857-421A-B16E-8F63A2868FE0}" type="presOf" srcId="{AEFC9307-42C9-4548-9AAB-CDD2F315E264}" destId="{5933457A-2052-45AD-A298-6359F75EB6D2}" srcOrd="0" destOrd="0" presId="urn:microsoft.com/office/officeart/2005/8/layout/process4"/>
    <dgm:cxn modelId="{060C91AA-ED30-4D28-BEDD-5A53E9C659E6}" type="presParOf" srcId="{7430BE1F-C237-4A31-A748-FA2B80186289}" destId="{4729BD1D-D97F-4F32-AD32-1A4BF6375CB8}" srcOrd="0" destOrd="0" presId="urn:microsoft.com/office/officeart/2005/8/layout/process4"/>
    <dgm:cxn modelId="{686B827F-8401-4EF9-B663-C0402B836256}" type="presParOf" srcId="{4729BD1D-D97F-4F32-AD32-1A4BF6375CB8}" destId="{5933457A-2052-45AD-A298-6359F75EB6D2}" srcOrd="0" destOrd="0" presId="urn:microsoft.com/office/officeart/2005/8/layout/process4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32DF42-57CF-450D-8797-907862552E3D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FC9307-42C9-4548-9AAB-CDD2F315E264}">
      <dgm:prSet/>
      <dgm:spPr>
        <a:solidFill>
          <a:srgbClr val="002060"/>
        </a:solidFill>
      </dgm:spPr>
      <dgm:t>
        <a:bodyPr/>
        <a:lstStyle/>
        <a:p>
          <a:r>
            <a:rPr lang="en-US" dirty="0"/>
            <a:t>4. Transitional Related Challenges</a:t>
          </a:r>
        </a:p>
      </dgm:t>
    </dgm:pt>
    <dgm:pt modelId="{70A8F3C1-0544-488E-BDC1-0A77C8C06EB0}" type="parTrans" cxnId="{6FC0A7EE-A1CA-41DE-B03F-5BBD56885CEE}">
      <dgm:prSet/>
      <dgm:spPr/>
      <dgm:t>
        <a:bodyPr/>
        <a:lstStyle/>
        <a:p>
          <a:endParaRPr lang="en-US"/>
        </a:p>
      </dgm:t>
    </dgm:pt>
    <dgm:pt modelId="{BE5C9675-1669-4297-A791-E0C6163F9258}" type="sibTrans" cxnId="{6FC0A7EE-A1CA-41DE-B03F-5BBD56885CEE}">
      <dgm:prSet/>
      <dgm:spPr/>
      <dgm:t>
        <a:bodyPr/>
        <a:lstStyle/>
        <a:p>
          <a:endParaRPr lang="en-US"/>
        </a:p>
      </dgm:t>
    </dgm:pt>
    <dgm:pt modelId="{7430BE1F-C237-4A31-A748-FA2B80186289}" type="pres">
      <dgm:prSet presAssocID="{9832DF42-57CF-450D-8797-907862552E3D}" presName="Name0" presStyleCnt="0">
        <dgm:presLayoutVars>
          <dgm:dir/>
          <dgm:animLvl val="lvl"/>
          <dgm:resizeHandles val="exact"/>
        </dgm:presLayoutVars>
      </dgm:prSet>
      <dgm:spPr/>
    </dgm:pt>
    <dgm:pt modelId="{4729BD1D-D97F-4F32-AD32-1A4BF6375CB8}" type="pres">
      <dgm:prSet presAssocID="{AEFC9307-42C9-4548-9AAB-CDD2F315E264}" presName="boxAndChildren" presStyleCnt="0"/>
      <dgm:spPr/>
    </dgm:pt>
    <dgm:pt modelId="{5933457A-2052-45AD-A298-6359F75EB6D2}" type="pres">
      <dgm:prSet presAssocID="{AEFC9307-42C9-4548-9AAB-CDD2F315E264}" presName="parentTextBox" presStyleLbl="node1" presStyleIdx="0" presStyleCnt="1" custLinFactNeighborX="-6237" custLinFactNeighborY="-4167"/>
      <dgm:spPr/>
    </dgm:pt>
  </dgm:ptLst>
  <dgm:cxnLst>
    <dgm:cxn modelId="{5A8C2180-91C4-4B50-9619-1047F2E3AF77}" type="presOf" srcId="{9832DF42-57CF-450D-8797-907862552E3D}" destId="{7430BE1F-C237-4A31-A748-FA2B80186289}" srcOrd="0" destOrd="0" presId="urn:microsoft.com/office/officeart/2005/8/layout/process4"/>
    <dgm:cxn modelId="{6FC0A7EE-A1CA-41DE-B03F-5BBD56885CEE}" srcId="{9832DF42-57CF-450D-8797-907862552E3D}" destId="{AEFC9307-42C9-4548-9AAB-CDD2F315E264}" srcOrd="0" destOrd="0" parTransId="{70A8F3C1-0544-488E-BDC1-0A77C8C06EB0}" sibTransId="{BE5C9675-1669-4297-A791-E0C6163F9258}"/>
    <dgm:cxn modelId="{E845816E-E857-421A-B16E-8F63A2868FE0}" type="presOf" srcId="{AEFC9307-42C9-4548-9AAB-CDD2F315E264}" destId="{5933457A-2052-45AD-A298-6359F75EB6D2}" srcOrd="0" destOrd="0" presId="urn:microsoft.com/office/officeart/2005/8/layout/process4"/>
    <dgm:cxn modelId="{060C91AA-ED30-4D28-BEDD-5A53E9C659E6}" type="presParOf" srcId="{7430BE1F-C237-4A31-A748-FA2B80186289}" destId="{4729BD1D-D97F-4F32-AD32-1A4BF6375CB8}" srcOrd="0" destOrd="0" presId="urn:microsoft.com/office/officeart/2005/8/layout/process4"/>
    <dgm:cxn modelId="{686B827F-8401-4EF9-B663-C0402B836256}" type="presParOf" srcId="{4729BD1D-D97F-4F32-AD32-1A4BF6375CB8}" destId="{5933457A-2052-45AD-A298-6359F75EB6D2}" srcOrd="0" destOrd="0" presId="urn:microsoft.com/office/officeart/2005/8/layout/process4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832DF42-57CF-450D-8797-907862552E3D}" type="doc">
      <dgm:prSet loTypeId="urn:microsoft.com/office/officeart/2005/8/layout/process4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EFC9307-42C9-4548-9AAB-CDD2F315E264}">
      <dgm:prSet/>
      <dgm:spPr>
        <a:solidFill>
          <a:srgbClr val="002060"/>
        </a:solidFill>
      </dgm:spPr>
      <dgm:t>
        <a:bodyPr/>
        <a:lstStyle/>
        <a:p>
          <a:r>
            <a:rPr lang="en-US" dirty="0"/>
            <a:t>5. Other areas</a:t>
          </a:r>
        </a:p>
      </dgm:t>
    </dgm:pt>
    <dgm:pt modelId="{70A8F3C1-0544-488E-BDC1-0A77C8C06EB0}" type="parTrans" cxnId="{6FC0A7EE-A1CA-41DE-B03F-5BBD56885CEE}">
      <dgm:prSet/>
      <dgm:spPr/>
      <dgm:t>
        <a:bodyPr/>
        <a:lstStyle/>
        <a:p>
          <a:endParaRPr lang="en-US"/>
        </a:p>
      </dgm:t>
    </dgm:pt>
    <dgm:pt modelId="{BE5C9675-1669-4297-A791-E0C6163F9258}" type="sibTrans" cxnId="{6FC0A7EE-A1CA-41DE-B03F-5BBD56885CEE}">
      <dgm:prSet/>
      <dgm:spPr/>
      <dgm:t>
        <a:bodyPr/>
        <a:lstStyle/>
        <a:p>
          <a:endParaRPr lang="en-US"/>
        </a:p>
      </dgm:t>
    </dgm:pt>
    <dgm:pt modelId="{7430BE1F-C237-4A31-A748-FA2B80186289}" type="pres">
      <dgm:prSet presAssocID="{9832DF42-57CF-450D-8797-907862552E3D}" presName="Name0" presStyleCnt="0">
        <dgm:presLayoutVars>
          <dgm:dir/>
          <dgm:animLvl val="lvl"/>
          <dgm:resizeHandles val="exact"/>
        </dgm:presLayoutVars>
      </dgm:prSet>
      <dgm:spPr/>
    </dgm:pt>
    <dgm:pt modelId="{4729BD1D-D97F-4F32-AD32-1A4BF6375CB8}" type="pres">
      <dgm:prSet presAssocID="{AEFC9307-42C9-4548-9AAB-CDD2F315E264}" presName="boxAndChildren" presStyleCnt="0"/>
      <dgm:spPr/>
    </dgm:pt>
    <dgm:pt modelId="{5933457A-2052-45AD-A298-6359F75EB6D2}" type="pres">
      <dgm:prSet presAssocID="{AEFC9307-42C9-4548-9AAB-CDD2F315E264}" presName="parentTextBox" presStyleLbl="node1" presStyleIdx="0" presStyleCnt="1" custLinFactNeighborX="-6237" custLinFactNeighborY="-4167"/>
      <dgm:spPr/>
    </dgm:pt>
  </dgm:ptLst>
  <dgm:cxnLst>
    <dgm:cxn modelId="{5A8C2180-91C4-4B50-9619-1047F2E3AF77}" type="presOf" srcId="{9832DF42-57CF-450D-8797-907862552E3D}" destId="{7430BE1F-C237-4A31-A748-FA2B80186289}" srcOrd="0" destOrd="0" presId="urn:microsoft.com/office/officeart/2005/8/layout/process4"/>
    <dgm:cxn modelId="{6FC0A7EE-A1CA-41DE-B03F-5BBD56885CEE}" srcId="{9832DF42-57CF-450D-8797-907862552E3D}" destId="{AEFC9307-42C9-4548-9AAB-CDD2F315E264}" srcOrd="0" destOrd="0" parTransId="{70A8F3C1-0544-488E-BDC1-0A77C8C06EB0}" sibTransId="{BE5C9675-1669-4297-A791-E0C6163F9258}"/>
    <dgm:cxn modelId="{E845816E-E857-421A-B16E-8F63A2868FE0}" type="presOf" srcId="{AEFC9307-42C9-4548-9AAB-CDD2F315E264}" destId="{5933457A-2052-45AD-A298-6359F75EB6D2}" srcOrd="0" destOrd="0" presId="urn:microsoft.com/office/officeart/2005/8/layout/process4"/>
    <dgm:cxn modelId="{060C91AA-ED30-4D28-BEDD-5A53E9C659E6}" type="presParOf" srcId="{7430BE1F-C237-4A31-A748-FA2B80186289}" destId="{4729BD1D-D97F-4F32-AD32-1A4BF6375CB8}" srcOrd="0" destOrd="0" presId="urn:microsoft.com/office/officeart/2005/8/layout/process4"/>
    <dgm:cxn modelId="{686B827F-8401-4EF9-B663-C0402B836256}" type="presParOf" srcId="{4729BD1D-D97F-4F32-AD32-1A4BF6375CB8}" destId="{5933457A-2052-45AD-A298-6359F75EB6D2}" srcOrd="0" destOrd="0" presId="urn:microsoft.com/office/officeart/2005/8/layout/process4"/>
  </dgm:cxnLst>
  <dgm:bg>
    <a:solidFill>
      <a:srgbClr val="002060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2F823E9-5513-44F2-BB31-30F8418E0936}" type="doc">
      <dgm:prSet loTypeId="urn:microsoft.com/office/officeart/2005/8/layout/radial3" loCatId="cycle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IN"/>
        </a:p>
      </dgm:t>
    </dgm:pt>
    <dgm:pt modelId="{0A4730BB-75F6-4D3F-97FC-BC390A1C9417}">
      <dgm:prSet phldrT="[Text]" custT="1"/>
      <dgm:spPr/>
      <dgm:t>
        <a:bodyPr/>
        <a:lstStyle/>
        <a:p>
          <a:r>
            <a:rPr lang="en-IN" sz="2000" b="1" dirty="0">
              <a:latin typeface="Cambria" panose="02040503050406030204" pitchFamily="18" charset="0"/>
            </a:rPr>
            <a:t>Modify ERP</a:t>
          </a:r>
        </a:p>
      </dgm:t>
    </dgm:pt>
    <dgm:pt modelId="{E6E82C22-38F4-4897-A31F-B61ECC7187C9}" type="parTrans" cxnId="{5DB9D87C-278C-45F5-8910-F44BED93384F}">
      <dgm:prSet/>
      <dgm:spPr/>
      <dgm:t>
        <a:bodyPr/>
        <a:lstStyle/>
        <a:p>
          <a:endParaRPr lang="en-IN"/>
        </a:p>
      </dgm:t>
    </dgm:pt>
    <dgm:pt modelId="{87DFBD4C-05B8-46A6-83A9-E486D85F42B2}" type="sibTrans" cxnId="{5DB9D87C-278C-45F5-8910-F44BED93384F}">
      <dgm:prSet/>
      <dgm:spPr/>
      <dgm:t>
        <a:bodyPr/>
        <a:lstStyle/>
        <a:p>
          <a:endParaRPr lang="en-IN"/>
        </a:p>
      </dgm:t>
    </dgm:pt>
    <dgm:pt modelId="{39810BE6-5877-4B0A-9FA4-183392A88BFA}">
      <dgm:prSet phldrT="[Text]" custT="1"/>
      <dgm:spPr/>
      <dgm:t>
        <a:bodyPr/>
        <a:lstStyle/>
        <a:p>
          <a:r>
            <a:rPr lang="en-IN" sz="1700" dirty="0">
              <a:latin typeface="Cambria" panose="02040503050406030204" pitchFamily="18" charset="0"/>
            </a:rPr>
            <a:t>Vendor Master</a:t>
          </a:r>
        </a:p>
      </dgm:t>
    </dgm:pt>
    <dgm:pt modelId="{DB13C2F4-63A1-4060-96DA-5F97E018A1DF}" type="parTrans" cxnId="{B3503AAE-0D04-4366-8633-571B83C01D82}">
      <dgm:prSet/>
      <dgm:spPr/>
      <dgm:t>
        <a:bodyPr/>
        <a:lstStyle/>
        <a:p>
          <a:endParaRPr lang="en-IN"/>
        </a:p>
      </dgm:t>
    </dgm:pt>
    <dgm:pt modelId="{F74F11E0-660C-43AE-B0FC-4CDDC569A146}" type="sibTrans" cxnId="{B3503AAE-0D04-4366-8633-571B83C01D82}">
      <dgm:prSet/>
      <dgm:spPr/>
      <dgm:t>
        <a:bodyPr/>
        <a:lstStyle/>
        <a:p>
          <a:endParaRPr lang="en-IN"/>
        </a:p>
      </dgm:t>
    </dgm:pt>
    <dgm:pt modelId="{7AE79F7C-483D-411D-9F39-41CA57202572}">
      <dgm:prSet phldrT="[Text]" custT="1"/>
      <dgm:spPr/>
      <dgm:t>
        <a:bodyPr/>
        <a:lstStyle/>
        <a:p>
          <a:r>
            <a:rPr lang="en-IN" sz="1700" dirty="0">
              <a:latin typeface="Cambria" panose="02040503050406030204" pitchFamily="18" charset="0"/>
            </a:rPr>
            <a:t>Customer Master</a:t>
          </a:r>
        </a:p>
      </dgm:t>
    </dgm:pt>
    <dgm:pt modelId="{C81D6B99-C505-44BF-9909-FBD6FED69AA0}" type="parTrans" cxnId="{68726A8C-FC5D-4C14-B927-288567A0993F}">
      <dgm:prSet/>
      <dgm:spPr/>
      <dgm:t>
        <a:bodyPr/>
        <a:lstStyle/>
        <a:p>
          <a:endParaRPr lang="en-IN"/>
        </a:p>
      </dgm:t>
    </dgm:pt>
    <dgm:pt modelId="{FBDA6487-9EC6-417A-814D-B607485CC3E7}" type="sibTrans" cxnId="{68726A8C-FC5D-4C14-B927-288567A0993F}">
      <dgm:prSet/>
      <dgm:spPr/>
      <dgm:t>
        <a:bodyPr/>
        <a:lstStyle/>
        <a:p>
          <a:endParaRPr lang="en-IN"/>
        </a:p>
      </dgm:t>
    </dgm:pt>
    <dgm:pt modelId="{693F3A6A-2C96-42C7-A810-457A5547971B}">
      <dgm:prSet phldrT="[Text]" custT="1"/>
      <dgm:spPr/>
      <dgm:t>
        <a:bodyPr/>
        <a:lstStyle/>
        <a:p>
          <a:r>
            <a:rPr lang="en-IN" sz="1700" dirty="0">
              <a:latin typeface="Cambria" panose="02040503050406030204" pitchFamily="18" charset="0"/>
            </a:rPr>
            <a:t>Tax Master</a:t>
          </a:r>
        </a:p>
      </dgm:t>
    </dgm:pt>
    <dgm:pt modelId="{0B82BA4A-F3B7-4192-815B-6CF59C0332F5}" type="parTrans" cxnId="{511C549D-CE2F-4B24-BBDE-AF46627C4E7F}">
      <dgm:prSet/>
      <dgm:spPr/>
      <dgm:t>
        <a:bodyPr/>
        <a:lstStyle/>
        <a:p>
          <a:endParaRPr lang="en-IN"/>
        </a:p>
      </dgm:t>
    </dgm:pt>
    <dgm:pt modelId="{CB4A09F7-4EA8-4AC6-80AC-8F39EE64BE2E}" type="sibTrans" cxnId="{511C549D-CE2F-4B24-BBDE-AF46627C4E7F}">
      <dgm:prSet/>
      <dgm:spPr/>
      <dgm:t>
        <a:bodyPr/>
        <a:lstStyle/>
        <a:p>
          <a:endParaRPr lang="en-IN"/>
        </a:p>
      </dgm:t>
    </dgm:pt>
    <dgm:pt modelId="{D855C785-CCEC-4CC6-B236-DE04BEC5D723}">
      <dgm:prSet phldrT="[Text]" custT="1"/>
      <dgm:spPr/>
      <dgm:t>
        <a:bodyPr/>
        <a:lstStyle/>
        <a:p>
          <a:r>
            <a:rPr lang="en-IN" sz="1700" dirty="0">
              <a:latin typeface="Cambria" panose="02040503050406030204" pitchFamily="18" charset="0"/>
            </a:rPr>
            <a:t>Invoice Patterns</a:t>
          </a:r>
        </a:p>
      </dgm:t>
    </dgm:pt>
    <dgm:pt modelId="{3638BFD5-E98E-49F4-B6EE-9E6F23B16D7A}" type="parTrans" cxnId="{E9ADED2E-2899-4205-8CA2-80648206827B}">
      <dgm:prSet/>
      <dgm:spPr/>
      <dgm:t>
        <a:bodyPr/>
        <a:lstStyle/>
        <a:p>
          <a:endParaRPr lang="en-IN"/>
        </a:p>
      </dgm:t>
    </dgm:pt>
    <dgm:pt modelId="{0C49F5F8-C1AC-4418-B02F-31C9CF2013F7}" type="sibTrans" cxnId="{E9ADED2E-2899-4205-8CA2-80648206827B}">
      <dgm:prSet/>
      <dgm:spPr/>
      <dgm:t>
        <a:bodyPr/>
        <a:lstStyle/>
        <a:p>
          <a:endParaRPr lang="en-IN"/>
        </a:p>
      </dgm:t>
    </dgm:pt>
    <dgm:pt modelId="{BC2D2FF5-A23D-49DA-90B6-F1B4D60F1B07}">
      <dgm:prSet phldrT="[Text]" custT="1"/>
      <dgm:spPr/>
      <dgm:t>
        <a:bodyPr/>
        <a:lstStyle/>
        <a:p>
          <a:r>
            <a:rPr lang="en-IN" sz="1700" dirty="0">
              <a:latin typeface="Cambria" panose="02040503050406030204" pitchFamily="18" charset="0"/>
            </a:rPr>
            <a:t>Purchase Order master</a:t>
          </a:r>
        </a:p>
      </dgm:t>
    </dgm:pt>
    <dgm:pt modelId="{4173B378-503C-460B-81EA-769708CA8956}" type="parTrans" cxnId="{B6B686C7-BD6A-472B-B960-47B74E78F34D}">
      <dgm:prSet/>
      <dgm:spPr/>
      <dgm:t>
        <a:bodyPr/>
        <a:lstStyle/>
        <a:p>
          <a:endParaRPr lang="en-IN"/>
        </a:p>
      </dgm:t>
    </dgm:pt>
    <dgm:pt modelId="{61AFD647-C912-42CA-BD6E-9BF6C7AF957F}" type="sibTrans" cxnId="{B6B686C7-BD6A-472B-B960-47B74E78F34D}">
      <dgm:prSet/>
      <dgm:spPr/>
      <dgm:t>
        <a:bodyPr/>
        <a:lstStyle/>
        <a:p>
          <a:endParaRPr lang="en-IN"/>
        </a:p>
      </dgm:t>
    </dgm:pt>
    <dgm:pt modelId="{349131D0-BF5B-475B-9EC9-66F74C2A535E}" type="pres">
      <dgm:prSet presAssocID="{12F823E9-5513-44F2-BB31-30F8418E0936}" presName="composite" presStyleCnt="0">
        <dgm:presLayoutVars>
          <dgm:chMax val="1"/>
          <dgm:dir/>
          <dgm:resizeHandles val="exact"/>
        </dgm:presLayoutVars>
      </dgm:prSet>
      <dgm:spPr/>
    </dgm:pt>
    <dgm:pt modelId="{8574E81B-96BD-493A-B406-4AB2FC0F2E18}" type="pres">
      <dgm:prSet presAssocID="{12F823E9-5513-44F2-BB31-30F8418E0936}" presName="radial" presStyleCnt="0">
        <dgm:presLayoutVars>
          <dgm:animLvl val="ctr"/>
        </dgm:presLayoutVars>
      </dgm:prSet>
      <dgm:spPr/>
    </dgm:pt>
    <dgm:pt modelId="{70E91BF0-13EB-446B-8488-D05AF4296175}" type="pres">
      <dgm:prSet presAssocID="{0A4730BB-75F6-4D3F-97FC-BC390A1C9417}" presName="centerShape" presStyleLbl="vennNode1" presStyleIdx="0" presStyleCnt="6"/>
      <dgm:spPr/>
    </dgm:pt>
    <dgm:pt modelId="{FD6D92B6-A197-47E8-B1D7-C4D52A221DC3}" type="pres">
      <dgm:prSet presAssocID="{39810BE6-5877-4B0A-9FA4-183392A88BFA}" presName="node" presStyleLbl="vennNode1" presStyleIdx="1" presStyleCnt="6">
        <dgm:presLayoutVars>
          <dgm:bulletEnabled val="1"/>
        </dgm:presLayoutVars>
      </dgm:prSet>
      <dgm:spPr/>
    </dgm:pt>
    <dgm:pt modelId="{6E5A204B-498C-41B8-B9A3-F623ADDBB4DD}" type="pres">
      <dgm:prSet presAssocID="{7AE79F7C-483D-411D-9F39-41CA57202572}" presName="node" presStyleLbl="vennNode1" presStyleIdx="2" presStyleCnt="6" custScaleX="106749" custScaleY="97991" custRadScaleRad="104982" custRadScaleInc="-177">
        <dgm:presLayoutVars>
          <dgm:bulletEnabled val="1"/>
        </dgm:presLayoutVars>
      </dgm:prSet>
      <dgm:spPr/>
    </dgm:pt>
    <dgm:pt modelId="{DD350234-C97C-4608-8321-7CA29ADF1E2D}" type="pres">
      <dgm:prSet presAssocID="{693F3A6A-2C96-42C7-A810-457A5547971B}" presName="node" presStyleLbl="vennNode1" presStyleIdx="3" presStyleCnt="6">
        <dgm:presLayoutVars>
          <dgm:bulletEnabled val="1"/>
        </dgm:presLayoutVars>
      </dgm:prSet>
      <dgm:spPr/>
    </dgm:pt>
    <dgm:pt modelId="{3D2ABB21-6D08-48D3-9E01-3A654CCED9DE}" type="pres">
      <dgm:prSet presAssocID="{D855C785-CCEC-4CC6-B236-DE04BEC5D723}" presName="node" presStyleLbl="vennNode1" presStyleIdx="4" presStyleCnt="6">
        <dgm:presLayoutVars>
          <dgm:bulletEnabled val="1"/>
        </dgm:presLayoutVars>
      </dgm:prSet>
      <dgm:spPr/>
    </dgm:pt>
    <dgm:pt modelId="{88300B47-B2C6-4413-9B92-53EF05CB7245}" type="pres">
      <dgm:prSet presAssocID="{BC2D2FF5-A23D-49DA-90B6-F1B4D60F1B07}" presName="node" presStyleLbl="vennNode1" presStyleIdx="5" presStyleCnt="6">
        <dgm:presLayoutVars>
          <dgm:bulletEnabled val="1"/>
        </dgm:presLayoutVars>
      </dgm:prSet>
      <dgm:spPr/>
    </dgm:pt>
  </dgm:ptLst>
  <dgm:cxnLst>
    <dgm:cxn modelId="{469C108E-B057-41B1-B24F-AC927EA121ED}" type="presOf" srcId="{693F3A6A-2C96-42C7-A810-457A5547971B}" destId="{DD350234-C97C-4608-8321-7CA29ADF1E2D}" srcOrd="0" destOrd="0" presId="urn:microsoft.com/office/officeart/2005/8/layout/radial3"/>
    <dgm:cxn modelId="{8EE26E9A-8BBD-4EC0-BB03-F4E5F2566837}" type="presOf" srcId="{7AE79F7C-483D-411D-9F39-41CA57202572}" destId="{6E5A204B-498C-41B8-B9A3-F623ADDBB4DD}" srcOrd="0" destOrd="0" presId="urn:microsoft.com/office/officeart/2005/8/layout/radial3"/>
    <dgm:cxn modelId="{BD6E659F-2F80-4F07-B08B-0CC7C5BF46D5}" type="presOf" srcId="{BC2D2FF5-A23D-49DA-90B6-F1B4D60F1B07}" destId="{88300B47-B2C6-4413-9B92-53EF05CB7245}" srcOrd="0" destOrd="0" presId="urn:microsoft.com/office/officeart/2005/8/layout/radial3"/>
    <dgm:cxn modelId="{20DBFFF4-8D77-4786-831A-9E6642D600CE}" type="presOf" srcId="{39810BE6-5877-4B0A-9FA4-183392A88BFA}" destId="{FD6D92B6-A197-47E8-B1D7-C4D52A221DC3}" srcOrd="0" destOrd="0" presId="urn:microsoft.com/office/officeart/2005/8/layout/radial3"/>
    <dgm:cxn modelId="{511C549D-CE2F-4B24-BBDE-AF46627C4E7F}" srcId="{0A4730BB-75F6-4D3F-97FC-BC390A1C9417}" destId="{693F3A6A-2C96-42C7-A810-457A5547971B}" srcOrd="2" destOrd="0" parTransId="{0B82BA4A-F3B7-4192-815B-6CF59C0332F5}" sibTransId="{CB4A09F7-4EA8-4AC6-80AC-8F39EE64BE2E}"/>
    <dgm:cxn modelId="{630602E5-3A1F-4BB7-BBFC-5E2289CFCFC1}" type="presOf" srcId="{0A4730BB-75F6-4D3F-97FC-BC390A1C9417}" destId="{70E91BF0-13EB-446B-8488-D05AF4296175}" srcOrd="0" destOrd="0" presId="urn:microsoft.com/office/officeart/2005/8/layout/radial3"/>
    <dgm:cxn modelId="{B6B686C7-BD6A-472B-B960-47B74E78F34D}" srcId="{0A4730BB-75F6-4D3F-97FC-BC390A1C9417}" destId="{BC2D2FF5-A23D-49DA-90B6-F1B4D60F1B07}" srcOrd="4" destOrd="0" parTransId="{4173B378-503C-460B-81EA-769708CA8956}" sibTransId="{61AFD647-C912-42CA-BD6E-9BF6C7AF957F}"/>
    <dgm:cxn modelId="{B3503AAE-0D04-4366-8633-571B83C01D82}" srcId="{0A4730BB-75F6-4D3F-97FC-BC390A1C9417}" destId="{39810BE6-5877-4B0A-9FA4-183392A88BFA}" srcOrd="0" destOrd="0" parTransId="{DB13C2F4-63A1-4060-96DA-5F97E018A1DF}" sibTransId="{F74F11E0-660C-43AE-B0FC-4CDDC569A146}"/>
    <dgm:cxn modelId="{68726A8C-FC5D-4C14-B927-288567A0993F}" srcId="{0A4730BB-75F6-4D3F-97FC-BC390A1C9417}" destId="{7AE79F7C-483D-411D-9F39-41CA57202572}" srcOrd="1" destOrd="0" parTransId="{C81D6B99-C505-44BF-9909-FBD6FED69AA0}" sibTransId="{FBDA6487-9EC6-417A-814D-B607485CC3E7}"/>
    <dgm:cxn modelId="{56AFF57A-D282-46B0-B2BB-BFA4CD22FAFD}" type="presOf" srcId="{12F823E9-5513-44F2-BB31-30F8418E0936}" destId="{349131D0-BF5B-475B-9EC9-66F74C2A535E}" srcOrd="0" destOrd="0" presId="urn:microsoft.com/office/officeart/2005/8/layout/radial3"/>
    <dgm:cxn modelId="{5DB9D87C-278C-45F5-8910-F44BED93384F}" srcId="{12F823E9-5513-44F2-BB31-30F8418E0936}" destId="{0A4730BB-75F6-4D3F-97FC-BC390A1C9417}" srcOrd="0" destOrd="0" parTransId="{E6E82C22-38F4-4897-A31F-B61ECC7187C9}" sibTransId="{87DFBD4C-05B8-46A6-83A9-E486D85F42B2}"/>
    <dgm:cxn modelId="{E9ADED2E-2899-4205-8CA2-80648206827B}" srcId="{0A4730BB-75F6-4D3F-97FC-BC390A1C9417}" destId="{D855C785-CCEC-4CC6-B236-DE04BEC5D723}" srcOrd="3" destOrd="0" parTransId="{3638BFD5-E98E-49F4-B6EE-9E6F23B16D7A}" sibTransId="{0C49F5F8-C1AC-4418-B02F-31C9CF2013F7}"/>
    <dgm:cxn modelId="{5B7F27D0-7E29-467D-AF68-F3F7A8F67EAC}" type="presOf" srcId="{D855C785-CCEC-4CC6-B236-DE04BEC5D723}" destId="{3D2ABB21-6D08-48D3-9E01-3A654CCED9DE}" srcOrd="0" destOrd="0" presId="urn:microsoft.com/office/officeart/2005/8/layout/radial3"/>
    <dgm:cxn modelId="{47D6FCD4-8687-49A8-AF6E-08FD3CACB8B1}" type="presParOf" srcId="{349131D0-BF5B-475B-9EC9-66F74C2A535E}" destId="{8574E81B-96BD-493A-B406-4AB2FC0F2E18}" srcOrd="0" destOrd="0" presId="urn:microsoft.com/office/officeart/2005/8/layout/radial3"/>
    <dgm:cxn modelId="{97B485D9-0CF6-45C7-9C25-3DBC88BDBA4B}" type="presParOf" srcId="{8574E81B-96BD-493A-B406-4AB2FC0F2E18}" destId="{70E91BF0-13EB-446B-8488-D05AF4296175}" srcOrd="0" destOrd="0" presId="urn:microsoft.com/office/officeart/2005/8/layout/radial3"/>
    <dgm:cxn modelId="{C121A008-6422-4AE4-93C0-A0600D9BD5A1}" type="presParOf" srcId="{8574E81B-96BD-493A-B406-4AB2FC0F2E18}" destId="{FD6D92B6-A197-47E8-B1D7-C4D52A221DC3}" srcOrd="1" destOrd="0" presId="urn:microsoft.com/office/officeart/2005/8/layout/radial3"/>
    <dgm:cxn modelId="{E9D04EE3-426F-4ED8-AC22-18519B10179A}" type="presParOf" srcId="{8574E81B-96BD-493A-B406-4AB2FC0F2E18}" destId="{6E5A204B-498C-41B8-B9A3-F623ADDBB4DD}" srcOrd="2" destOrd="0" presId="urn:microsoft.com/office/officeart/2005/8/layout/radial3"/>
    <dgm:cxn modelId="{F11AF00F-E1BC-44B1-9F68-2B6CAC7A3110}" type="presParOf" srcId="{8574E81B-96BD-493A-B406-4AB2FC0F2E18}" destId="{DD350234-C97C-4608-8321-7CA29ADF1E2D}" srcOrd="3" destOrd="0" presId="urn:microsoft.com/office/officeart/2005/8/layout/radial3"/>
    <dgm:cxn modelId="{E5B64654-0F71-46DA-96FC-945141736B58}" type="presParOf" srcId="{8574E81B-96BD-493A-B406-4AB2FC0F2E18}" destId="{3D2ABB21-6D08-48D3-9E01-3A654CCED9DE}" srcOrd="4" destOrd="0" presId="urn:microsoft.com/office/officeart/2005/8/layout/radial3"/>
    <dgm:cxn modelId="{54317B88-F5CB-43F5-B555-5E5E55A7AA3A}" type="presParOf" srcId="{8574E81B-96BD-493A-B406-4AB2FC0F2E18}" destId="{88300B47-B2C6-4413-9B92-53EF05CB7245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3457A-2052-45AD-A298-6359F75EB6D2}">
      <dsp:nvSpPr>
        <dsp:cNvPr id="0" name=""/>
        <dsp:cNvSpPr/>
      </dsp:nvSpPr>
      <dsp:spPr>
        <a:xfrm>
          <a:off x="0" y="0"/>
          <a:ext cx="10210800" cy="182880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1. Role of Technology in GST</a:t>
          </a:r>
        </a:p>
      </dsp:txBody>
      <dsp:txXfrm>
        <a:off x="0" y="0"/>
        <a:ext cx="10210800" cy="1828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3457A-2052-45AD-A298-6359F75EB6D2}">
      <dsp:nvSpPr>
        <dsp:cNvPr id="0" name=""/>
        <dsp:cNvSpPr/>
      </dsp:nvSpPr>
      <dsp:spPr>
        <a:xfrm>
          <a:off x="0" y="0"/>
          <a:ext cx="10210800" cy="182880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5384" tIns="405384" rIns="405384" bIns="405384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2. Accounting + Software in GST</a:t>
          </a:r>
        </a:p>
      </dsp:txBody>
      <dsp:txXfrm>
        <a:off x="0" y="0"/>
        <a:ext cx="10210800" cy="1828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C8707-CA89-4E43-B28E-6B7D1107D64A}">
      <dsp:nvSpPr>
        <dsp:cNvPr id="0" name=""/>
        <dsp:cNvSpPr/>
      </dsp:nvSpPr>
      <dsp:spPr>
        <a:xfrm>
          <a:off x="49" y="50856"/>
          <a:ext cx="4698076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Current</a:t>
          </a:r>
        </a:p>
      </dsp:txBody>
      <dsp:txXfrm>
        <a:off x="49" y="50856"/>
        <a:ext cx="4698076" cy="691200"/>
      </dsp:txXfrm>
    </dsp:sp>
    <dsp:sp modelId="{2FAF5344-DA24-4562-B545-885834670913}">
      <dsp:nvSpPr>
        <dsp:cNvPr id="0" name=""/>
        <dsp:cNvSpPr/>
      </dsp:nvSpPr>
      <dsp:spPr>
        <a:xfrm>
          <a:off x="49" y="742056"/>
          <a:ext cx="4698076" cy="3755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400" kern="1200" dirty="0"/>
            <a:t>Tax Structure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Central Excise , PLA etc.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VAT / Central Sales Tax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Service Tax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Cess 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Inventory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May or may not Integrated with books</a:t>
          </a:r>
        </a:p>
      </dsp:txBody>
      <dsp:txXfrm>
        <a:off x="49" y="742056"/>
        <a:ext cx="4698076" cy="3755160"/>
      </dsp:txXfrm>
    </dsp:sp>
    <dsp:sp modelId="{E0A86ED1-D826-42B2-ABD3-0C7018BE0B74}">
      <dsp:nvSpPr>
        <dsp:cNvPr id="0" name=""/>
        <dsp:cNvSpPr/>
      </dsp:nvSpPr>
      <dsp:spPr>
        <a:xfrm>
          <a:off x="5355856" y="50856"/>
          <a:ext cx="4698076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GST</a:t>
          </a:r>
        </a:p>
      </dsp:txBody>
      <dsp:txXfrm>
        <a:off x="5355856" y="50856"/>
        <a:ext cx="4698076" cy="691200"/>
      </dsp:txXfrm>
    </dsp:sp>
    <dsp:sp modelId="{66CB77E8-D5AE-4E13-B4B3-F49D550881D6}">
      <dsp:nvSpPr>
        <dsp:cNvPr id="0" name=""/>
        <dsp:cNvSpPr/>
      </dsp:nvSpPr>
      <dsp:spPr>
        <a:xfrm>
          <a:off x="5355856" y="742056"/>
          <a:ext cx="4698076" cy="37551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400" kern="1200" dirty="0"/>
            <a:t>Tax Structure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CGST,SGST IGST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Separate for each state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Input; Output; Payment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400" kern="1200" dirty="0"/>
            <a:t>Inventory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Inventory needs to be integrated in the ERP system </a:t>
          </a:r>
        </a:p>
        <a:p>
          <a:pPr marL="457200" lvl="2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Basis of HSN / SAC codes</a:t>
          </a:r>
          <a:endParaRPr lang="en-IN" sz="2400" kern="1200" dirty="0"/>
        </a:p>
      </dsp:txBody>
      <dsp:txXfrm>
        <a:off x="5355856" y="742056"/>
        <a:ext cx="4698076" cy="3755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C8707-CA89-4E43-B28E-6B7D1107D64A}">
      <dsp:nvSpPr>
        <dsp:cNvPr id="0" name=""/>
        <dsp:cNvSpPr/>
      </dsp:nvSpPr>
      <dsp:spPr>
        <a:xfrm>
          <a:off x="49" y="85146"/>
          <a:ext cx="4698076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Current</a:t>
          </a:r>
        </a:p>
      </dsp:txBody>
      <dsp:txXfrm>
        <a:off x="49" y="85146"/>
        <a:ext cx="4698076" cy="633600"/>
      </dsp:txXfrm>
    </dsp:sp>
    <dsp:sp modelId="{2FAF5344-DA24-4562-B545-885834670913}">
      <dsp:nvSpPr>
        <dsp:cNvPr id="0" name=""/>
        <dsp:cNvSpPr/>
      </dsp:nvSpPr>
      <dsp:spPr>
        <a:xfrm>
          <a:off x="49" y="718746"/>
          <a:ext cx="4698076" cy="37441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200" kern="1200" dirty="0"/>
            <a:t>Vendor / Customer Masters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Customer / Vendor Code + Name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Address , Tax Jurisdictions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Payment Terms etc.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Taxation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Invoicing rates mostly at gross levels at end of invoice.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Point of Incidence – Tax calculation Logic for CE/VAT/ST</a:t>
          </a:r>
        </a:p>
      </dsp:txBody>
      <dsp:txXfrm>
        <a:off x="49" y="718746"/>
        <a:ext cx="4698076" cy="3744180"/>
      </dsp:txXfrm>
    </dsp:sp>
    <dsp:sp modelId="{E0A86ED1-D826-42B2-ABD3-0C7018BE0B74}">
      <dsp:nvSpPr>
        <dsp:cNvPr id="0" name=""/>
        <dsp:cNvSpPr/>
      </dsp:nvSpPr>
      <dsp:spPr>
        <a:xfrm>
          <a:off x="5355856" y="85146"/>
          <a:ext cx="4698076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GST</a:t>
          </a:r>
        </a:p>
      </dsp:txBody>
      <dsp:txXfrm>
        <a:off x="5355856" y="85146"/>
        <a:ext cx="4698076" cy="633600"/>
      </dsp:txXfrm>
    </dsp:sp>
    <dsp:sp modelId="{66CB77E8-D5AE-4E13-B4B3-F49D550881D6}">
      <dsp:nvSpPr>
        <dsp:cNvPr id="0" name=""/>
        <dsp:cNvSpPr/>
      </dsp:nvSpPr>
      <dsp:spPr>
        <a:xfrm>
          <a:off x="5355856" y="718746"/>
          <a:ext cx="4698076" cy="37441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200" kern="1200" dirty="0"/>
            <a:t>Vendor / Customer Masters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Existing plus GSTIN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b="1" kern="1200" dirty="0"/>
            <a:t>Multiple GSTIN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endParaRPr lang="en-IN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IN" sz="2200" kern="1200" dirty="0"/>
            <a:t>Taxation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200" kern="1200" dirty="0"/>
            <a:t>Destination based Taxation (CGST+SGST / IGST)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2200" kern="1200" dirty="0"/>
            <a:t>Line item level Rates with HSN/SAC</a:t>
          </a:r>
        </a:p>
      </dsp:txBody>
      <dsp:txXfrm>
        <a:off x="5355856" y="718746"/>
        <a:ext cx="4698076" cy="37441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DC8EA1-F69F-46E2-BF2C-068870D908C4}">
      <dsp:nvSpPr>
        <dsp:cNvPr id="0" name=""/>
        <dsp:cNvSpPr/>
      </dsp:nvSpPr>
      <dsp:spPr>
        <a:xfrm>
          <a:off x="3652216" y="1459772"/>
          <a:ext cx="1889667" cy="842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2377"/>
              </a:lnTo>
              <a:lnTo>
                <a:pt x="1889667" y="502377"/>
              </a:lnTo>
              <a:lnTo>
                <a:pt x="1889667" y="8426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753A4A-2BD4-4397-9823-2C0DBCA217ED}">
      <dsp:nvSpPr>
        <dsp:cNvPr id="0" name=""/>
        <dsp:cNvSpPr/>
      </dsp:nvSpPr>
      <dsp:spPr>
        <a:xfrm>
          <a:off x="1762548" y="1459772"/>
          <a:ext cx="1889667" cy="842697"/>
        </a:xfrm>
        <a:custGeom>
          <a:avLst/>
          <a:gdLst/>
          <a:ahLst/>
          <a:cxnLst/>
          <a:rect l="0" t="0" r="0" b="0"/>
          <a:pathLst>
            <a:path>
              <a:moveTo>
                <a:pt x="1889667" y="0"/>
              </a:moveTo>
              <a:lnTo>
                <a:pt x="1889667" y="502377"/>
              </a:lnTo>
              <a:lnTo>
                <a:pt x="0" y="502377"/>
              </a:lnTo>
              <a:lnTo>
                <a:pt x="0" y="84269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CF0EFF-B4B1-4013-B2F2-D2A5503C4AC2}">
      <dsp:nvSpPr>
        <dsp:cNvPr id="0" name=""/>
        <dsp:cNvSpPr/>
      </dsp:nvSpPr>
      <dsp:spPr>
        <a:xfrm>
          <a:off x="2243718" y="1257"/>
          <a:ext cx="2816995" cy="1458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05813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B2C Invoices</a:t>
          </a:r>
        </a:p>
      </dsp:txBody>
      <dsp:txXfrm>
        <a:off x="2243718" y="1257"/>
        <a:ext cx="2816995" cy="1458515"/>
      </dsp:txXfrm>
    </dsp:sp>
    <dsp:sp modelId="{C0AE5D11-B917-4B90-9F2A-B3C226CF7648}">
      <dsp:nvSpPr>
        <dsp:cNvPr id="0" name=""/>
        <dsp:cNvSpPr/>
      </dsp:nvSpPr>
      <dsp:spPr>
        <a:xfrm>
          <a:off x="2417671" y="1569795"/>
          <a:ext cx="2535296" cy="4861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17780" rIns="71120" bIns="17780" numCol="1" spcCol="1270" anchor="ctr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Track Separately</a:t>
          </a:r>
        </a:p>
      </dsp:txBody>
      <dsp:txXfrm>
        <a:off x="2417671" y="1569795"/>
        <a:ext cx="2535296" cy="486171"/>
      </dsp:txXfrm>
    </dsp:sp>
    <dsp:sp modelId="{18FD4559-6A47-4B34-A4C7-3E936CAFDE52}">
      <dsp:nvSpPr>
        <dsp:cNvPr id="0" name=""/>
        <dsp:cNvSpPr/>
      </dsp:nvSpPr>
      <dsp:spPr>
        <a:xfrm>
          <a:off x="354050" y="2302470"/>
          <a:ext cx="2816995" cy="1458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05813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Large Invoice</a:t>
          </a:r>
        </a:p>
      </dsp:txBody>
      <dsp:txXfrm>
        <a:off x="354050" y="2302470"/>
        <a:ext cx="2816995" cy="1458515"/>
      </dsp:txXfrm>
    </dsp:sp>
    <dsp:sp modelId="{1FDB1537-4D0B-4BD8-A18E-2B2D2A5C5876}">
      <dsp:nvSpPr>
        <dsp:cNvPr id="0" name=""/>
        <dsp:cNvSpPr/>
      </dsp:nvSpPr>
      <dsp:spPr>
        <a:xfrm>
          <a:off x="917450" y="3436871"/>
          <a:ext cx="2535296" cy="4861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FF0000"/>
              </a:solidFill>
            </a:rPr>
            <a:t>IGST &gt; 2.5 Lacs</a:t>
          </a:r>
        </a:p>
      </dsp:txBody>
      <dsp:txXfrm>
        <a:off x="917450" y="3436871"/>
        <a:ext cx="2535296" cy="486171"/>
      </dsp:txXfrm>
    </dsp:sp>
    <dsp:sp modelId="{9B7F607A-8393-4AD7-A6AD-D4C458FEE404}">
      <dsp:nvSpPr>
        <dsp:cNvPr id="0" name=""/>
        <dsp:cNvSpPr/>
      </dsp:nvSpPr>
      <dsp:spPr>
        <a:xfrm>
          <a:off x="4133386" y="2302470"/>
          <a:ext cx="2816995" cy="14585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05813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Others</a:t>
          </a:r>
        </a:p>
      </dsp:txBody>
      <dsp:txXfrm>
        <a:off x="4133386" y="2302470"/>
        <a:ext cx="2816995" cy="1458515"/>
      </dsp:txXfrm>
    </dsp:sp>
    <dsp:sp modelId="{2D3AA0AA-6F74-4ACB-A6E7-36D2400FA64D}">
      <dsp:nvSpPr>
        <dsp:cNvPr id="0" name=""/>
        <dsp:cNvSpPr/>
      </dsp:nvSpPr>
      <dsp:spPr>
        <a:xfrm>
          <a:off x="4696785" y="3436871"/>
          <a:ext cx="2535296" cy="48617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0000"/>
              </a:solidFill>
            </a:rPr>
            <a:t>IGST &lt;2.5 lacs + ALL Intra State</a:t>
          </a:r>
        </a:p>
      </dsp:txBody>
      <dsp:txXfrm>
        <a:off x="4696785" y="3436871"/>
        <a:ext cx="2535296" cy="4861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C478E7-5824-4ECA-AB59-425E3E921A1E}">
      <dsp:nvSpPr>
        <dsp:cNvPr id="0" name=""/>
        <dsp:cNvSpPr/>
      </dsp:nvSpPr>
      <dsp:spPr>
        <a:xfrm>
          <a:off x="599767" y="1435"/>
          <a:ext cx="8891522" cy="9411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In GST, Stock Transfer is treated as B2B Sales</a:t>
          </a:r>
        </a:p>
      </dsp:txBody>
      <dsp:txXfrm>
        <a:off x="627331" y="28999"/>
        <a:ext cx="8836394" cy="885972"/>
      </dsp:txXfrm>
    </dsp:sp>
    <dsp:sp modelId="{5475D576-8422-4185-A317-947891346D7A}">
      <dsp:nvSpPr>
        <dsp:cNvPr id="0" name=""/>
        <dsp:cNvSpPr/>
      </dsp:nvSpPr>
      <dsp:spPr>
        <a:xfrm>
          <a:off x="3725" y="1304000"/>
          <a:ext cx="4838582" cy="2317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Inter State : Transfer to its own branch/warehouse located in other state </a:t>
          </a:r>
        </a:p>
      </dsp:txBody>
      <dsp:txXfrm>
        <a:off x="71595" y="1371870"/>
        <a:ext cx="4702842" cy="2181498"/>
      </dsp:txXfrm>
    </dsp:sp>
    <dsp:sp modelId="{34F1BF6C-2D21-4D07-9957-61995FFD65C9}">
      <dsp:nvSpPr>
        <dsp:cNvPr id="0" name=""/>
        <dsp:cNvSpPr/>
      </dsp:nvSpPr>
      <dsp:spPr>
        <a:xfrm>
          <a:off x="5248748" y="1304000"/>
          <a:ext cx="4838582" cy="2317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400" kern="1200" dirty="0"/>
            <a:t>Intra State : If the Branch has separate GSTIN with in the State</a:t>
          </a:r>
        </a:p>
      </dsp:txBody>
      <dsp:txXfrm>
        <a:off x="5316618" y="1371870"/>
        <a:ext cx="4702842" cy="21814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BD2604-B8E1-4BF6-8FBB-3DAFCE94BE8E}">
      <dsp:nvSpPr>
        <dsp:cNvPr id="0" name=""/>
        <dsp:cNvSpPr/>
      </dsp:nvSpPr>
      <dsp:spPr>
        <a:xfrm>
          <a:off x="0" y="0"/>
          <a:ext cx="4462462" cy="4462462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35AD07-69C2-4B80-AAF0-BF27201BAEED}">
      <dsp:nvSpPr>
        <dsp:cNvPr id="0" name=""/>
        <dsp:cNvSpPr/>
      </dsp:nvSpPr>
      <dsp:spPr>
        <a:xfrm>
          <a:off x="2231231" y="0"/>
          <a:ext cx="8131968" cy="446246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Series of Invoices</a:t>
          </a:r>
          <a:endParaRPr lang="en-IN" sz="3700" kern="1200" dirty="0"/>
        </a:p>
      </dsp:txBody>
      <dsp:txXfrm>
        <a:off x="2231231" y="0"/>
        <a:ext cx="4065984" cy="948273"/>
      </dsp:txXfrm>
    </dsp:sp>
    <dsp:sp modelId="{7255F521-33DF-424F-8614-4C4F288AB070}">
      <dsp:nvSpPr>
        <dsp:cNvPr id="0" name=""/>
        <dsp:cNvSpPr/>
      </dsp:nvSpPr>
      <dsp:spPr>
        <a:xfrm>
          <a:off x="585698" y="948273"/>
          <a:ext cx="3291066" cy="3291066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1119515"/>
            <a:satOff val="9524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4EEC28-0BDB-4860-B5DB-AB10AD670CDA}">
      <dsp:nvSpPr>
        <dsp:cNvPr id="0" name=""/>
        <dsp:cNvSpPr/>
      </dsp:nvSpPr>
      <dsp:spPr>
        <a:xfrm>
          <a:off x="2231231" y="948273"/>
          <a:ext cx="8131968" cy="329106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119515"/>
              <a:satOff val="9524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Total Invoices</a:t>
          </a:r>
          <a:endParaRPr lang="en-IN" sz="3700" kern="1200" dirty="0"/>
        </a:p>
      </dsp:txBody>
      <dsp:txXfrm>
        <a:off x="2231231" y="948273"/>
        <a:ext cx="4065984" cy="948273"/>
      </dsp:txXfrm>
    </dsp:sp>
    <dsp:sp modelId="{BE10FD44-FBD9-46FF-8CFE-C0A06991031D}">
      <dsp:nvSpPr>
        <dsp:cNvPr id="0" name=""/>
        <dsp:cNvSpPr/>
      </dsp:nvSpPr>
      <dsp:spPr>
        <a:xfrm>
          <a:off x="1171396" y="1896546"/>
          <a:ext cx="2119669" cy="2119669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2239031"/>
            <a:satOff val="19047"/>
            <a:lumOff val="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2B4E07-D5CF-4C79-BF7C-C91E00769D55}">
      <dsp:nvSpPr>
        <dsp:cNvPr id="0" name=""/>
        <dsp:cNvSpPr/>
      </dsp:nvSpPr>
      <dsp:spPr>
        <a:xfrm>
          <a:off x="2231231" y="1896546"/>
          <a:ext cx="8131968" cy="211966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9031"/>
              <a:satOff val="19047"/>
              <a:lumOff val="1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Cancelled Invoices</a:t>
          </a:r>
          <a:endParaRPr lang="en-IN" sz="3700" kern="1200" dirty="0"/>
        </a:p>
      </dsp:txBody>
      <dsp:txXfrm>
        <a:off x="2231231" y="1896546"/>
        <a:ext cx="4065984" cy="948273"/>
      </dsp:txXfrm>
    </dsp:sp>
    <dsp:sp modelId="{CE8FF03C-8564-4B11-88BB-B205D98B0B9F}">
      <dsp:nvSpPr>
        <dsp:cNvPr id="0" name=""/>
        <dsp:cNvSpPr/>
      </dsp:nvSpPr>
      <dsp:spPr>
        <a:xfrm>
          <a:off x="1757094" y="2844820"/>
          <a:ext cx="948273" cy="948273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-3358546"/>
            <a:satOff val="28571"/>
            <a:lumOff val="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36278-CC15-49A3-9AAB-BEC486155BFF}">
      <dsp:nvSpPr>
        <dsp:cNvPr id="0" name=""/>
        <dsp:cNvSpPr/>
      </dsp:nvSpPr>
      <dsp:spPr>
        <a:xfrm>
          <a:off x="2231231" y="2844820"/>
          <a:ext cx="8131968" cy="94827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58546"/>
              <a:satOff val="28571"/>
              <a:lumOff val="1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Net Invoices Issued</a:t>
          </a:r>
          <a:endParaRPr lang="en-IN" sz="3700" kern="1200" dirty="0"/>
        </a:p>
      </dsp:txBody>
      <dsp:txXfrm>
        <a:off x="2231231" y="2844820"/>
        <a:ext cx="4065984" cy="948273"/>
      </dsp:txXfrm>
    </dsp:sp>
    <dsp:sp modelId="{D9978EEE-FED4-4FFB-9D8B-6C63F8D08450}">
      <dsp:nvSpPr>
        <dsp:cNvPr id="0" name=""/>
        <dsp:cNvSpPr/>
      </dsp:nvSpPr>
      <dsp:spPr>
        <a:xfrm>
          <a:off x="6297215" y="0"/>
          <a:ext cx="4065984" cy="948273"/>
        </a:xfrm>
        <a:prstGeom prst="rect">
          <a:avLst/>
        </a:prstGeom>
        <a:noFill/>
        <a:ln w="25400" cap="flat" cmpd="sng" algn="ctr">
          <a:noFill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From Number</a:t>
          </a:r>
          <a:endParaRPr lang="en-IN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To Number</a:t>
          </a:r>
          <a:endParaRPr lang="en-IN" sz="2500" kern="1200" dirty="0"/>
        </a:p>
      </dsp:txBody>
      <dsp:txXfrm>
        <a:off x="6297215" y="0"/>
        <a:ext cx="4065984" cy="94827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A5422-B3B1-42D8-9331-FBC373B971E8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ITC</a:t>
          </a:r>
          <a:endParaRPr lang="en-IN" sz="1600" kern="1200" dirty="0"/>
        </a:p>
      </dsp:txBody>
      <dsp:txXfrm rot="-5400000">
        <a:off x="0" y="554579"/>
        <a:ext cx="1105044" cy="473590"/>
      </dsp:txXfrm>
    </dsp:sp>
    <dsp:sp modelId="{6C853315-841B-4955-8F90-ECB49849F0E7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Input tax credit availed is on</a:t>
          </a:r>
          <a:endParaRPr lang="en-IN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Actual basis (or)Provisional basis</a:t>
          </a:r>
          <a:endParaRPr lang="en-IN" sz="2900" kern="1200" dirty="0"/>
        </a:p>
      </dsp:txBody>
      <dsp:txXfrm rot="-5400000">
        <a:off x="1105044" y="52149"/>
        <a:ext cx="9360464" cy="925930"/>
      </dsp:txXfrm>
    </dsp:sp>
    <dsp:sp modelId="{0C30F04A-C4EB-4870-9307-B787411A14E0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accent4">
            <a:hueOff val="-1679273"/>
            <a:satOff val="14286"/>
            <a:lumOff val="0"/>
            <a:alphaOff val="0"/>
          </a:schemeClr>
        </a:solidFill>
        <a:ln w="25400" cap="flat" cmpd="sng" algn="ctr">
          <a:solidFill>
            <a:schemeClr val="accent4">
              <a:hueOff val="-1679273"/>
              <a:satOff val="14286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Auto Credit Reversal</a:t>
          </a:r>
          <a:endParaRPr lang="en-IN" sz="1600" kern="1200" dirty="0"/>
        </a:p>
      </dsp:txBody>
      <dsp:txXfrm rot="-5400000">
        <a:off x="0" y="1938873"/>
        <a:ext cx="1105044" cy="473590"/>
      </dsp:txXfrm>
    </dsp:sp>
    <dsp:sp modelId="{1E03C027-F76C-484E-BB1B-FDADB53B1527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1679273"/>
              <a:satOff val="14286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Track Auto-reversal of input tax credits</a:t>
          </a:r>
          <a:endParaRPr lang="en-IN" sz="2900" kern="1200" dirty="0"/>
        </a:p>
      </dsp:txBody>
      <dsp:txXfrm rot="-5400000">
        <a:off x="1105044" y="1436443"/>
        <a:ext cx="9360464" cy="925930"/>
      </dsp:txXfrm>
    </dsp:sp>
    <dsp:sp modelId="{67CD99F1-E5A8-4940-AD6B-EE4B11F277AB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accent4">
            <a:hueOff val="-3358546"/>
            <a:satOff val="28571"/>
            <a:lumOff val="1"/>
            <a:alphaOff val="0"/>
          </a:schemeClr>
        </a:solidFill>
        <a:ln w="25400" cap="flat" cmpd="sng" algn="ctr">
          <a:solidFill>
            <a:schemeClr val="accent4">
              <a:hueOff val="-3358546"/>
              <a:satOff val="28571"/>
              <a:lumOff val="1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Reconcile</a:t>
          </a:r>
          <a:endParaRPr lang="en-IN" sz="1600" kern="1200" dirty="0"/>
        </a:p>
      </dsp:txBody>
      <dsp:txXfrm rot="-5400000">
        <a:off x="0" y="3323167"/>
        <a:ext cx="1105044" cy="473590"/>
      </dsp:txXfrm>
    </dsp:sp>
    <dsp:sp modelId="{128E2664-1DBC-4211-91CE-FB41C631A416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3358546"/>
              <a:satOff val="28571"/>
              <a:lumOff val="1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/>
            <a:t>Carry forward &amp; Reconcile Unmatched credits</a:t>
          </a:r>
          <a:endParaRPr lang="en-IN" sz="2900" kern="1200" dirty="0"/>
        </a:p>
      </dsp:txBody>
      <dsp:txXfrm rot="-5400000">
        <a:off x="1105044" y="2820736"/>
        <a:ext cx="9360464" cy="92593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B5526-8A98-406F-BA3F-263D9715B820}">
      <dsp:nvSpPr>
        <dsp:cNvPr id="0" name=""/>
        <dsp:cNvSpPr/>
      </dsp:nvSpPr>
      <dsp:spPr>
        <a:xfrm rot="16200000">
          <a:off x="-1365260" y="1370908"/>
          <a:ext cx="4723762" cy="198194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821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GSTIN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GSTIN’s of Vendor to be captured in Tax Masters</a:t>
          </a:r>
        </a:p>
      </dsp:txBody>
      <dsp:txXfrm rot="5400000">
        <a:off x="5649" y="944751"/>
        <a:ext cx="1981944" cy="2834258"/>
      </dsp:txXfrm>
    </dsp:sp>
    <dsp:sp modelId="{52C9BC1C-3ED5-4581-AA8A-C702C744F39F}">
      <dsp:nvSpPr>
        <dsp:cNvPr id="0" name=""/>
        <dsp:cNvSpPr/>
      </dsp:nvSpPr>
      <dsp:spPr>
        <a:xfrm rot="16200000">
          <a:off x="765329" y="1370908"/>
          <a:ext cx="4723762" cy="198194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821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Import of Goods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Invoice Number, Date and value of Bill of entry, HSN/SAC</a:t>
          </a:r>
        </a:p>
      </dsp:txBody>
      <dsp:txXfrm rot="5400000">
        <a:off x="2136238" y="944751"/>
        <a:ext cx="1981944" cy="2834258"/>
      </dsp:txXfrm>
    </dsp:sp>
    <dsp:sp modelId="{B4F6DA46-09E5-4AE2-AA9A-B8FFF098D5C2}">
      <dsp:nvSpPr>
        <dsp:cNvPr id="0" name=""/>
        <dsp:cNvSpPr/>
      </dsp:nvSpPr>
      <dsp:spPr>
        <a:xfrm rot="16200000">
          <a:off x="2895919" y="1370908"/>
          <a:ext cx="4723762" cy="198194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821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Reverse Charge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Document Number and date </a:t>
          </a:r>
        </a:p>
      </dsp:txBody>
      <dsp:txXfrm rot="5400000">
        <a:off x="4266828" y="944751"/>
        <a:ext cx="1981944" cy="2834258"/>
      </dsp:txXfrm>
    </dsp:sp>
    <dsp:sp modelId="{3ADE2333-81A3-4E71-8ADB-01EADE9E095B}">
      <dsp:nvSpPr>
        <dsp:cNvPr id="0" name=""/>
        <dsp:cNvSpPr/>
      </dsp:nvSpPr>
      <dsp:spPr>
        <a:xfrm rot="16200000">
          <a:off x="5026508" y="1370908"/>
          <a:ext cx="4723762" cy="198194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821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Credit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Tax Credit segregated – ( Eligible / ineligible)</a:t>
          </a:r>
        </a:p>
      </dsp:txBody>
      <dsp:txXfrm rot="5400000">
        <a:off x="6397417" y="944751"/>
        <a:ext cx="1981944" cy="2834258"/>
      </dsp:txXfrm>
    </dsp:sp>
    <dsp:sp modelId="{C55D48E9-2D65-4E2E-B9FE-556DF8399B87}">
      <dsp:nvSpPr>
        <dsp:cNvPr id="0" name=""/>
        <dsp:cNvSpPr/>
      </dsp:nvSpPr>
      <dsp:spPr>
        <a:xfrm rot="16200000">
          <a:off x="7157098" y="1370908"/>
          <a:ext cx="4723762" cy="1981944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8218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800" kern="1200" dirty="0"/>
            <a:t>Segregate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 Input Tax Credit into - 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2200" kern="1200" dirty="0"/>
            <a:t>Input Goods / Services (or) Capital goods</a:t>
          </a:r>
        </a:p>
      </dsp:txBody>
      <dsp:txXfrm rot="5400000">
        <a:off x="8528007" y="944751"/>
        <a:ext cx="1981944" cy="28342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B6306-641D-438E-B735-28BEFF1D945D}">
      <dsp:nvSpPr>
        <dsp:cNvPr id="0" name=""/>
        <dsp:cNvSpPr/>
      </dsp:nvSpPr>
      <dsp:spPr>
        <a:xfrm>
          <a:off x="6280" y="1494522"/>
          <a:ext cx="2139494" cy="202490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Upload details of outward supply on or before 10</a:t>
          </a:r>
          <a:r>
            <a:rPr lang="en-US" sz="1800" kern="1200" baseline="30000" dirty="0"/>
            <a:t>th</a:t>
          </a:r>
          <a:r>
            <a:rPr lang="en-US" sz="1800" kern="1200" dirty="0"/>
            <a:t> of following month</a:t>
          </a:r>
        </a:p>
      </dsp:txBody>
      <dsp:txXfrm>
        <a:off x="52879" y="1541121"/>
        <a:ext cx="2046296" cy="1497799"/>
      </dsp:txXfrm>
    </dsp:sp>
    <dsp:sp modelId="{4DCDBFD9-79E0-4502-9281-A30C748E1AA2}">
      <dsp:nvSpPr>
        <dsp:cNvPr id="0" name=""/>
        <dsp:cNvSpPr/>
      </dsp:nvSpPr>
      <dsp:spPr>
        <a:xfrm>
          <a:off x="1168463" y="2063787"/>
          <a:ext cx="2039634" cy="2039634"/>
        </a:xfrm>
        <a:prstGeom prst="leftCircularArrow">
          <a:avLst>
            <a:gd name="adj1" fmla="val 3612"/>
            <a:gd name="adj2" fmla="val 449335"/>
            <a:gd name="adj3" fmla="val 2230815"/>
            <a:gd name="adj4" fmla="val 9030459"/>
            <a:gd name="adj5" fmla="val 4214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A60E4-95D4-4582-A06D-9EAC372E7782}">
      <dsp:nvSpPr>
        <dsp:cNvPr id="0" name=""/>
        <dsp:cNvSpPr/>
      </dsp:nvSpPr>
      <dsp:spPr>
        <a:xfrm>
          <a:off x="585948" y="2922737"/>
          <a:ext cx="1568252" cy="623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GSTR-1</a:t>
          </a:r>
        </a:p>
      </dsp:txBody>
      <dsp:txXfrm>
        <a:off x="604214" y="2941003"/>
        <a:ext cx="1531720" cy="587110"/>
      </dsp:txXfrm>
    </dsp:sp>
    <dsp:sp modelId="{8B78EBB8-1560-4198-8094-9BDCE559C4FA}">
      <dsp:nvSpPr>
        <dsp:cNvPr id="0" name=""/>
        <dsp:cNvSpPr/>
      </dsp:nvSpPr>
      <dsp:spPr>
        <a:xfrm>
          <a:off x="2504995" y="1436202"/>
          <a:ext cx="1764283" cy="2137477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Data will be auto populated in 2A of Recipient tax payer</a:t>
          </a:r>
        </a:p>
      </dsp:txBody>
      <dsp:txXfrm>
        <a:off x="2554184" y="1943422"/>
        <a:ext cx="1665905" cy="1581068"/>
      </dsp:txXfrm>
    </dsp:sp>
    <dsp:sp modelId="{E5AB89DC-F645-4F31-9803-C7151F95AF05}">
      <dsp:nvSpPr>
        <dsp:cNvPr id="0" name=""/>
        <dsp:cNvSpPr/>
      </dsp:nvSpPr>
      <dsp:spPr>
        <a:xfrm>
          <a:off x="3375066" y="681903"/>
          <a:ext cx="2658212" cy="2658212"/>
        </a:xfrm>
        <a:prstGeom prst="circularArrow">
          <a:avLst>
            <a:gd name="adj1" fmla="val 2771"/>
            <a:gd name="adj2" fmla="val 337989"/>
            <a:gd name="adj3" fmla="val 19691865"/>
            <a:gd name="adj4" fmla="val 12780875"/>
            <a:gd name="adj5" fmla="val 3233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DDDA44-3A43-46EF-888F-3167E15FEE3B}">
      <dsp:nvSpPr>
        <dsp:cNvPr id="0" name=""/>
        <dsp:cNvSpPr/>
      </dsp:nvSpPr>
      <dsp:spPr>
        <a:xfrm>
          <a:off x="2872467" y="1330325"/>
          <a:ext cx="1568252" cy="623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GSTR-2A</a:t>
          </a:r>
        </a:p>
      </dsp:txBody>
      <dsp:txXfrm>
        <a:off x="2890733" y="1348591"/>
        <a:ext cx="1531720" cy="587110"/>
      </dsp:txXfrm>
    </dsp:sp>
    <dsp:sp modelId="{4D1B3E92-89D7-4E98-B78D-011E2F7C59CC}">
      <dsp:nvSpPr>
        <dsp:cNvPr id="0" name=""/>
        <dsp:cNvSpPr/>
      </dsp:nvSpPr>
      <dsp:spPr>
        <a:xfrm>
          <a:off x="4816104" y="1392598"/>
          <a:ext cx="2391081" cy="222468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b="0" i="0" kern="1200" dirty="0"/>
            <a:t>Actions of Accept, Reject or Modify has to be taken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Additions can be made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Return needs to be filed after 10</a:t>
          </a:r>
          <a:r>
            <a:rPr lang="en-US" sz="1600" kern="1200" baseline="30000" dirty="0"/>
            <a:t>th</a:t>
          </a:r>
          <a:r>
            <a:rPr lang="en-US" sz="1600" kern="1200" dirty="0"/>
            <a:t> and on or before 15</a:t>
          </a:r>
          <a:r>
            <a:rPr lang="en-US" sz="1600" kern="1200" baseline="30000" dirty="0"/>
            <a:t>th</a:t>
          </a:r>
          <a:r>
            <a:rPr lang="en-US" sz="1600" kern="1200" dirty="0"/>
            <a:t> of following month</a:t>
          </a:r>
        </a:p>
      </dsp:txBody>
      <dsp:txXfrm>
        <a:off x="4867300" y="1443794"/>
        <a:ext cx="2288689" cy="1645575"/>
      </dsp:txXfrm>
    </dsp:sp>
    <dsp:sp modelId="{28833128-94EA-416C-A297-433A02A5866D}">
      <dsp:nvSpPr>
        <dsp:cNvPr id="0" name=""/>
        <dsp:cNvSpPr/>
      </dsp:nvSpPr>
      <dsp:spPr>
        <a:xfrm>
          <a:off x="6054774" y="2134015"/>
          <a:ext cx="2169748" cy="2169748"/>
        </a:xfrm>
        <a:prstGeom prst="leftCircularArrow">
          <a:avLst>
            <a:gd name="adj1" fmla="val 3395"/>
            <a:gd name="adj2" fmla="val 420212"/>
            <a:gd name="adj3" fmla="val 1789588"/>
            <a:gd name="adj4" fmla="val 8618355"/>
            <a:gd name="adj5" fmla="val 3961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3B017-024C-43C0-A7B0-640A6680CB95}">
      <dsp:nvSpPr>
        <dsp:cNvPr id="0" name=""/>
        <dsp:cNvSpPr/>
      </dsp:nvSpPr>
      <dsp:spPr>
        <a:xfrm>
          <a:off x="5546140" y="3191120"/>
          <a:ext cx="1568252" cy="623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GSTR-2</a:t>
          </a:r>
        </a:p>
      </dsp:txBody>
      <dsp:txXfrm>
        <a:off x="5564406" y="3209386"/>
        <a:ext cx="1531720" cy="587110"/>
      </dsp:txXfrm>
    </dsp:sp>
    <dsp:sp modelId="{5AC7877A-D1CD-4A5D-8FAC-E76C576F275B}">
      <dsp:nvSpPr>
        <dsp:cNvPr id="0" name=""/>
        <dsp:cNvSpPr/>
      </dsp:nvSpPr>
      <dsp:spPr>
        <a:xfrm>
          <a:off x="7566148" y="1330011"/>
          <a:ext cx="1764283" cy="2464235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/>
            <a:t>Rejections, modifications and additions  in</a:t>
          </a:r>
          <a:r>
            <a:rPr lang="en-US" sz="1500" b="1" i="0" kern="1200" dirty="0"/>
            <a:t> GSTR-2 </a:t>
          </a:r>
          <a:r>
            <a:rPr lang="en-US" sz="1500" b="0" i="0" kern="1200" dirty="0"/>
            <a:t>will be made available to supplier in 1A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Supplier has to take action by 17th</a:t>
          </a:r>
        </a:p>
      </dsp:txBody>
      <dsp:txXfrm>
        <a:off x="7617822" y="1909735"/>
        <a:ext cx="1660935" cy="1832836"/>
      </dsp:txXfrm>
    </dsp:sp>
    <dsp:sp modelId="{B70A1A50-7B47-449A-94C0-FB594356DA76}">
      <dsp:nvSpPr>
        <dsp:cNvPr id="0" name=""/>
        <dsp:cNvSpPr/>
      </dsp:nvSpPr>
      <dsp:spPr>
        <a:xfrm>
          <a:off x="8485394" y="778642"/>
          <a:ext cx="2257672" cy="2257672"/>
        </a:xfrm>
        <a:prstGeom prst="circularArrow">
          <a:avLst>
            <a:gd name="adj1" fmla="val 3263"/>
            <a:gd name="adj2" fmla="val 402582"/>
            <a:gd name="adj3" fmla="val 19697614"/>
            <a:gd name="adj4" fmla="val 12851218"/>
            <a:gd name="adj5" fmla="val 3807"/>
          </a:avLst>
        </a:prstGeom>
        <a:solidFill>
          <a:schemeClr val="dk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7D582-C7C1-4583-AB07-1D2A58C8EF5A}">
      <dsp:nvSpPr>
        <dsp:cNvPr id="0" name=""/>
        <dsp:cNvSpPr/>
      </dsp:nvSpPr>
      <dsp:spPr>
        <a:xfrm>
          <a:off x="7962337" y="1318033"/>
          <a:ext cx="1568252" cy="623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GSTR-1A</a:t>
          </a:r>
        </a:p>
      </dsp:txBody>
      <dsp:txXfrm>
        <a:off x="7980603" y="1336299"/>
        <a:ext cx="1531720" cy="587110"/>
      </dsp:txXfrm>
    </dsp:sp>
    <dsp:sp modelId="{760B465E-B6F7-45D3-BFC2-2086B48B2B82}">
      <dsp:nvSpPr>
        <dsp:cNvPr id="0" name=""/>
        <dsp:cNvSpPr/>
      </dsp:nvSpPr>
      <dsp:spPr>
        <a:xfrm>
          <a:off x="9869089" y="1590556"/>
          <a:ext cx="1764283" cy="183145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75" tIns="28575" rIns="28575" bIns="2857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i="0" kern="1200" dirty="0"/>
            <a:t>Auto-populated return will be available for submission along with the payment on 20th</a:t>
          </a:r>
          <a:endParaRPr lang="en-US" sz="1500" kern="1200" dirty="0"/>
        </a:p>
      </dsp:txBody>
      <dsp:txXfrm>
        <a:off x="9911236" y="1632703"/>
        <a:ext cx="1679989" cy="1354707"/>
      </dsp:txXfrm>
    </dsp:sp>
    <dsp:sp modelId="{CB71A052-B5FA-4843-8FB1-A53AE9B2B17D}">
      <dsp:nvSpPr>
        <dsp:cNvPr id="0" name=""/>
        <dsp:cNvSpPr/>
      </dsp:nvSpPr>
      <dsp:spPr>
        <a:xfrm>
          <a:off x="10267432" y="3143295"/>
          <a:ext cx="1568252" cy="62364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GSTR-3</a:t>
          </a:r>
        </a:p>
      </dsp:txBody>
      <dsp:txXfrm>
        <a:off x="10285698" y="3161561"/>
        <a:ext cx="1531720" cy="5871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56970-C3EC-4BAD-B1AF-C5B80DC166B1}">
      <dsp:nvSpPr>
        <dsp:cNvPr id="0" name=""/>
        <dsp:cNvSpPr/>
      </dsp:nvSpPr>
      <dsp:spPr>
        <a:xfrm rot="16200000">
          <a:off x="-1014638" y="1020222"/>
          <a:ext cx="3999820" cy="195937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Supplier has not filed returns within due date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No records in 2A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Reconcile with Purchase Register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Add Records in 2</a:t>
          </a:r>
        </a:p>
      </dsp:txBody>
      <dsp:txXfrm rot="5400000">
        <a:off x="5584" y="799964"/>
        <a:ext cx="1959375" cy="2399892"/>
      </dsp:txXfrm>
    </dsp:sp>
    <dsp:sp modelId="{7D30E7CA-268D-4B8C-95FD-CA604F002B24}">
      <dsp:nvSpPr>
        <dsp:cNvPr id="0" name=""/>
        <dsp:cNvSpPr/>
      </dsp:nvSpPr>
      <dsp:spPr>
        <a:xfrm rot="16200000">
          <a:off x="1091689" y="1020222"/>
          <a:ext cx="3999820" cy="195937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Supplier filed returns with wrong information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Reconcile with Purchase Records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Modify 2A</a:t>
          </a:r>
        </a:p>
      </dsp:txBody>
      <dsp:txXfrm rot="5400000">
        <a:off x="2111911" y="799964"/>
        <a:ext cx="1959375" cy="2399892"/>
      </dsp:txXfrm>
    </dsp:sp>
    <dsp:sp modelId="{ADB90C8D-FA28-4E57-AAE5-3615760CD404}">
      <dsp:nvSpPr>
        <dsp:cNvPr id="0" name=""/>
        <dsp:cNvSpPr/>
      </dsp:nvSpPr>
      <dsp:spPr>
        <a:xfrm rot="16200000">
          <a:off x="3198018" y="1020222"/>
          <a:ext cx="3999820" cy="195937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TDS/TCS credits not showing up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Reconcile with Purchase Records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Modify 2A</a:t>
          </a:r>
          <a:endParaRPr lang="en-US" sz="1600" kern="1200" dirty="0"/>
        </a:p>
      </dsp:txBody>
      <dsp:txXfrm rot="5400000">
        <a:off x="4218240" y="799964"/>
        <a:ext cx="1959375" cy="2399892"/>
      </dsp:txXfrm>
    </dsp:sp>
    <dsp:sp modelId="{E34AEA20-829B-4BA5-90F4-9AB7EF89EDFD}">
      <dsp:nvSpPr>
        <dsp:cNvPr id="0" name=""/>
        <dsp:cNvSpPr/>
      </dsp:nvSpPr>
      <dsp:spPr>
        <a:xfrm rot="16200000">
          <a:off x="5304347" y="1020222"/>
          <a:ext cx="3999820" cy="195937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Invoice number mis-match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Record Number to be unique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GSTIN + Purchase Invoice Number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Software to Support</a:t>
          </a:r>
        </a:p>
      </dsp:txBody>
      <dsp:txXfrm rot="5400000">
        <a:off x="6324569" y="799964"/>
        <a:ext cx="1959375" cy="2399892"/>
      </dsp:txXfrm>
    </dsp:sp>
    <dsp:sp modelId="{E1937DAF-2E76-42B8-8F24-4D7C6C4D6F03}">
      <dsp:nvSpPr>
        <dsp:cNvPr id="0" name=""/>
        <dsp:cNvSpPr/>
      </dsp:nvSpPr>
      <dsp:spPr>
        <a:xfrm rot="16200000">
          <a:off x="7410675" y="1020222"/>
          <a:ext cx="3999820" cy="1959375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0" rIns="133325" bIns="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 dirty="0"/>
            <a:t>GST Rating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Track erroneous Suppliers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600" kern="1200" dirty="0"/>
            <a:t>Track GSTR1 filing errors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IN" sz="1600" kern="1200" dirty="0"/>
        </a:p>
      </dsp:txBody>
      <dsp:txXfrm rot="5400000">
        <a:off x="8430897" y="799964"/>
        <a:ext cx="1959375" cy="239989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3457A-2052-45AD-A298-6359F75EB6D2}">
      <dsp:nvSpPr>
        <dsp:cNvPr id="0" name=""/>
        <dsp:cNvSpPr/>
      </dsp:nvSpPr>
      <dsp:spPr>
        <a:xfrm>
          <a:off x="0" y="0"/>
          <a:ext cx="10210800" cy="182880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3. RECONCILIATIONS</a:t>
          </a:r>
        </a:p>
      </dsp:txBody>
      <dsp:txXfrm>
        <a:off x="0" y="0"/>
        <a:ext cx="10210800" cy="182880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3457A-2052-45AD-A298-6359F75EB6D2}">
      <dsp:nvSpPr>
        <dsp:cNvPr id="0" name=""/>
        <dsp:cNvSpPr/>
      </dsp:nvSpPr>
      <dsp:spPr>
        <a:xfrm>
          <a:off x="0" y="0"/>
          <a:ext cx="10210800" cy="182880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4048" tIns="384048" rIns="384048" bIns="384048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4. Transitional Related Challenges</a:t>
          </a:r>
        </a:p>
      </dsp:txBody>
      <dsp:txXfrm>
        <a:off x="0" y="0"/>
        <a:ext cx="10210800" cy="182880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33457A-2052-45AD-A298-6359F75EB6D2}">
      <dsp:nvSpPr>
        <dsp:cNvPr id="0" name=""/>
        <dsp:cNvSpPr/>
      </dsp:nvSpPr>
      <dsp:spPr>
        <a:xfrm>
          <a:off x="0" y="0"/>
          <a:ext cx="10210800" cy="182880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5168" tIns="455168" rIns="455168" bIns="455168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400" kern="1200" dirty="0"/>
            <a:t>5. Other areas</a:t>
          </a:r>
        </a:p>
      </dsp:txBody>
      <dsp:txXfrm>
        <a:off x="0" y="0"/>
        <a:ext cx="10210800" cy="182880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E91BF0-13EB-446B-8488-D05AF4296175}">
      <dsp:nvSpPr>
        <dsp:cNvPr id="0" name=""/>
        <dsp:cNvSpPr/>
      </dsp:nvSpPr>
      <dsp:spPr>
        <a:xfrm>
          <a:off x="3840768" y="1202302"/>
          <a:ext cx="2787038" cy="2787038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b="1" kern="1200" dirty="0">
              <a:latin typeface="Cambria" panose="02040503050406030204" pitchFamily="18" charset="0"/>
            </a:rPr>
            <a:t>Modify ERP</a:t>
          </a:r>
        </a:p>
      </dsp:txBody>
      <dsp:txXfrm>
        <a:off x="4248920" y="1610454"/>
        <a:ext cx="1970734" cy="1970734"/>
      </dsp:txXfrm>
    </dsp:sp>
    <dsp:sp modelId="{FD6D92B6-A197-47E8-B1D7-C4D52A221DC3}">
      <dsp:nvSpPr>
        <dsp:cNvPr id="0" name=""/>
        <dsp:cNvSpPr/>
      </dsp:nvSpPr>
      <dsp:spPr>
        <a:xfrm>
          <a:off x="4537528" y="85986"/>
          <a:ext cx="1393519" cy="1393519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582"/>
            <a:alphaOff val="6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 dirty="0">
              <a:latin typeface="Cambria" panose="02040503050406030204" pitchFamily="18" charset="0"/>
            </a:rPr>
            <a:t>Vendor Master</a:t>
          </a:r>
        </a:p>
      </dsp:txBody>
      <dsp:txXfrm>
        <a:off x="4741604" y="290062"/>
        <a:ext cx="985367" cy="985367"/>
      </dsp:txXfrm>
    </dsp:sp>
    <dsp:sp modelId="{6E5A204B-498C-41B8-B9A3-F623ADDBB4DD}">
      <dsp:nvSpPr>
        <dsp:cNvPr id="0" name=""/>
        <dsp:cNvSpPr/>
      </dsp:nvSpPr>
      <dsp:spPr>
        <a:xfrm>
          <a:off x="6299435" y="1320851"/>
          <a:ext cx="1487567" cy="1365523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1163"/>
            <a:alphaOff val="1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 dirty="0">
              <a:latin typeface="Cambria" panose="02040503050406030204" pitchFamily="18" charset="0"/>
            </a:rPr>
            <a:t>Customer Master</a:t>
          </a:r>
        </a:p>
      </dsp:txBody>
      <dsp:txXfrm>
        <a:off x="6517284" y="1520827"/>
        <a:ext cx="1051869" cy="965571"/>
      </dsp:txXfrm>
    </dsp:sp>
    <dsp:sp modelId="{DD350234-C97C-4608-8321-7CA29ADF1E2D}">
      <dsp:nvSpPr>
        <dsp:cNvPr id="0" name=""/>
        <dsp:cNvSpPr/>
      </dsp:nvSpPr>
      <dsp:spPr>
        <a:xfrm>
          <a:off x="5603227" y="3365871"/>
          <a:ext cx="1393519" cy="1393519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1745"/>
            <a:alphaOff val="18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 dirty="0">
              <a:latin typeface="Cambria" panose="02040503050406030204" pitchFamily="18" charset="0"/>
            </a:rPr>
            <a:t>Tax Master</a:t>
          </a:r>
        </a:p>
      </dsp:txBody>
      <dsp:txXfrm>
        <a:off x="5807303" y="3569947"/>
        <a:ext cx="985367" cy="985367"/>
      </dsp:txXfrm>
    </dsp:sp>
    <dsp:sp modelId="{3D2ABB21-6D08-48D3-9E01-3A654CCED9DE}">
      <dsp:nvSpPr>
        <dsp:cNvPr id="0" name=""/>
        <dsp:cNvSpPr/>
      </dsp:nvSpPr>
      <dsp:spPr>
        <a:xfrm>
          <a:off x="3471828" y="3365871"/>
          <a:ext cx="1393519" cy="1393519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2326"/>
            <a:alphaOff val="24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 dirty="0">
              <a:latin typeface="Cambria" panose="02040503050406030204" pitchFamily="18" charset="0"/>
            </a:rPr>
            <a:t>Invoice Patterns</a:t>
          </a:r>
        </a:p>
      </dsp:txBody>
      <dsp:txXfrm>
        <a:off x="3675904" y="3569947"/>
        <a:ext cx="985367" cy="985367"/>
      </dsp:txXfrm>
    </dsp:sp>
    <dsp:sp modelId="{88300B47-B2C6-4413-9B92-53EF05CB7245}">
      <dsp:nvSpPr>
        <dsp:cNvPr id="0" name=""/>
        <dsp:cNvSpPr/>
      </dsp:nvSpPr>
      <dsp:spPr>
        <a:xfrm>
          <a:off x="2813190" y="1338791"/>
          <a:ext cx="1393519" cy="1393519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2908"/>
            <a:alphaOff val="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 dirty="0">
              <a:latin typeface="Cambria" panose="02040503050406030204" pitchFamily="18" charset="0"/>
            </a:rPr>
            <a:t>Purchase Order master</a:t>
          </a:r>
        </a:p>
      </dsp:txBody>
      <dsp:txXfrm>
        <a:off x="3017266" y="1542867"/>
        <a:ext cx="985367" cy="985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677B3-4FCD-433C-AE00-9ED2099A8034}" type="datetimeFigureOut">
              <a:rPr lang="en-IN" smtClean="0"/>
              <a:t>03-03-2017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8FAE5-FD60-466D-9C0C-2AB250BA6A21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74435822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D5579D-4049-4CBC-953F-8E56B02064FE}" type="datetimeFigureOut">
              <a:rPr lang="en-IN" smtClean="0"/>
              <a:t>03-03-2017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6D4A3-95C9-426E-B663-7AD0A671F08E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11869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Paradigm Shift : </a:t>
            </a:r>
            <a:r>
              <a:rPr lang="en-US" dirty="0"/>
              <a:t>as it requires everyone to upload their transactions which makes the entire supply chain dependent on each other &amp; collaborate more than ever!</a:t>
            </a:r>
          </a:p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25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GSP – An alternate portal of GST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5710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In some states, VAT records being called for Online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51216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* In the subsequent month you can edit any number of previous months data in that month return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33169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4507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Chart of Accounts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0699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Chart of Accounts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11487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Sales – Now called as Outward Supply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69636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Any changes in the earlier records to be tracked additionally, since no revised returns</a:t>
            </a:r>
          </a:p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580431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– Table 5 of GSTR 1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19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23808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– Table 6 &amp; 7 of GSTR-1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6746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Form F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791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Additional cash out flow – Working capital management – Finance Decision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12001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Sections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3410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SAC codes under GST is only 3 digit</a:t>
            </a:r>
            <a:r>
              <a:rPr lang="en-US" baseline="0" dirty="0"/>
              <a:t> so far, have to wait for final law.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6064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– Reporting Table 11 for Advance</a:t>
            </a:r>
          </a:p>
          <a:p>
            <a:endParaRPr lang="en-I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- Reporting Table 12 for Reversal</a:t>
            </a:r>
          </a:p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0531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eCom Operator file GSTR 8 by 10</a:t>
            </a:r>
            <a:r>
              <a:rPr lang="en-IN" baseline="30000" dirty="0"/>
              <a:t>th</a:t>
            </a:r>
            <a:r>
              <a:rPr lang="en-IN" dirty="0"/>
              <a:t> </a:t>
            </a:r>
          </a:p>
          <a:p>
            <a:r>
              <a:rPr lang="en-IN" dirty="0"/>
              <a:t>Assesse – </a:t>
            </a:r>
          </a:p>
          <a:p>
            <a:pPr marL="228600" indent="-228600">
              <a:buAutoNum type="alphaLcParenR"/>
            </a:pPr>
            <a:r>
              <a:rPr lang="en-IN" dirty="0"/>
              <a:t>B2B File it in  Table 5 of GSTR 1 -  along with GSTIN of e-com operator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LcParenR"/>
              <a:tabLst/>
              <a:defRPr/>
            </a:pPr>
            <a:r>
              <a:rPr lang="en-IN" dirty="0"/>
              <a:t>B2C in table 13 Part 2 with GSTIN and merchant ID</a:t>
            </a:r>
          </a:p>
          <a:p>
            <a:pPr marL="228600" indent="-228600">
              <a:buAutoNum type="alphaLcParenR"/>
            </a:pPr>
            <a:r>
              <a:rPr lang="en-IN" dirty="0"/>
              <a:t>Reconciles with GSTR 2 – Table 10(2). </a:t>
            </a:r>
          </a:p>
          <a:p>
            <a:r>
              <a:rPr lang="en-IN" dirty="0"/>
              <a:t>c) This is Advance Cash paid and NOT Input Credit 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If not the transaction comes in the e-commerce mismatch report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8791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GSTR 1 – Table 14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30684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forward will be called as “Inward Supply “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28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962072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u="sng" dirty="0">
                <a:solidFill>
                  <a:srgbClr val="FF0000"/>
                </a:solidFill>
              </a:rPr>
              <a:t>Alternatively called as : Inward supplies</a:t>
            </a:r>
          </a:p>
          <a:p>
            <a:endParaRPr lang="en-IN" u="sng" dirty="0">
              <a:solidFill>
                <a:srgbClr val="FF0000"/>
              </a:solidFill>
            </a:endParaRPr>
          </a:p>
          <a:p>
            <a:r>
              <a:rPr lang="en-IN" u="sng" dirty="0">
                <a:solidFill>
                  <a:srgbClr val="FF0000"/>
                </a:solidFill>
              </a:rPr>
              <a:t>TDS credits flow to my cash ledger, so I</a:t>
            </a:r>
            <a:r>
              <a:rPr lang="en-IN" u="sng" baseline="0" dirty="0">
                <a:solidFill>
                  <a:srgbClr val="FF0000"/>
                </a:solidFill>
              </a:rPr>
              <a:t> am not sure whether it can be classified as credits</a:t>
            </a:r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74038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AutoNum type="arabicPeriod"/>
            </a:pPr>
            <a:r>
              <a:rPr lang="en-IN" dirty="0"/>
              <a:t>* To Match from ICE Gate Portal</a:t>
            </a:r>
          </a:p>
          <a:p>
            <a:pPr marL="228600" indent="-2286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AutoNum type="arabicPeriod"/>
            </a:pPr>
            <a:endParaRPr lang="en-IN" dirty="0"/>
          </a:p>
          <a:p>
            <a:pPr marL="228600" indent="-2286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AutoNum type="arabicPeriod"/>
            </a:pPr>
            <a:endParaRPr lang="en-IN" dirty="0"/>
          </a:p>
          <a:p>
            <a:pPr marL="228600" indent="-2286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AutoNum type="arabicPeriod"/>
            </a:pPr>
            <a:r>
              <a:rPr lang="en-IN" dirty="0"/>
              <a:t>Entire ITC</a:t>
            </a:r>
            <a:r>
              <a:rPr lang="en-IN" baseline="0" dirty="0"/>
              <a:t> in respect of </a:t>
            </a:r>
            <a:r>
              <a:rPr lang="en-IN" b="1" baseline="0" dirty="0"/>
              <a:t>capital goods</a:t>
            </a:r>
            <a:r>
              <a:rPr lang="en-IN" baseline="0" dirty="0"/>
              <a:t> can be availed in first year itself </a:t>
            </a:r>
            <a:r>
              <a:rPr lang="en-IN" b="1" baseline="0" dirty="0"/>
              <a:t>except for pipelines and communication tower</a:t>
            </a:r>
            <a:r>
              <a:rPr lang="en-IN" b="0" baseline="0" dirty="0"/>
              <a:t> and no depreciation to be claimed on the tax portion</a:t>
            </a:r>
            <a:r>
              <a:rPr lang="en-IN" b="1" baseline="0" dirty="0"/>
              <a:t> </a:t>
            </a:r>
            <a:r>
              <a:rPr lang="en-IN" baseline="0" dirty="0"/>
              <a:t>(Q4 of Chp 10 of FAQs dtd 21.09.2016 released by CBEC)</a:t>
            </a:r>
          </a:p>
          <a:p>
            <a:pPr marL="228600" indent="-22860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AutoNum type="arabicPeriod"/>
            </a:pPr>
            <a:r>
              <a:rPr lang="en-IN" dirty="0"/>
              <a:t>Sec 8(3) 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Central or a State Government on the recommendation of the Council, by notification, specify categories of supply of goods and/or services the tax on which is payable on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reverse charge basis</a:t>
            </a: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transactions</a:t>
            </a: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specified as of now</a:t>
            </a:r>
            <a:endParaRPr lang="en-IN" baseline="0" dirty="0"/>
          </a:p>
          <a:p>
            <a:b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I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of taxation – Earlier of</a:t>
            </a:r>
          </a:p>
          <a:p>
            <a:pPr marL="228600" indent="-228600">
              <a:buAutoNum type="arabicPeriod"/>
            </a:pP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 of the receipt of goods</a:t>
            </a:r>
          </a:p>
          <a:p>
            <a:pPr marL="228600" indent="-228600">
              <a:buAutoNum type="arabicPeriod"/>
            </a:pP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Date on which the payment is made</a:t>
            </a:r>
          </a:p>
          <a:p>
            <a:pPr marL="228600" indent="-228600">
              <a:buAutoNum type="arabicPeriod"/>
            </a:pPr>
            <a:r>
              <a:rPr lang="en-IN" dirty="0"/>
              <a:t>Date immediately following 30 days(goods) or 60 days(service) from the date of issue of invoice by the supplier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43674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base"/>
            <a:r>
              <a:rPr lang="en-IN" dirty="0"/>
              <a:t>46(1) </a:t>
            </a:r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department of Government, or Local authority, or</a:t>
            </a:r>
            <a:r>
              <a:rPr lang="en-IN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Governmental agencies, or such persons as may be notified, by Government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deduct tax of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1% 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payment made to the supplier of taxable goods and/or services, notified by Government where the total value of such supply, under a contract,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&lt;5lacs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 fontAlgn="base"/>
            <a:endParaRPr lang="en-IN" dirty="0"/>
          </a:p>
          <a:p>
            <a:pPr lvl="0" fontAlgn="base"/>
            <a:r>
              <a:rPr lang="en-IN" dirty="0"/>
              <a:t>46(2) Amount to be paid to government within 10</a:t>
            </a:r>
            <a:r>
              <a:rPr lang="en-IN" baseline="30000" dirty="0"/>
              <a:t>th</a:t>
            </a:r>
            <a:r>
              <a:rPr lang="en-IN" dirty="0"/>
              <a:t> of next month</a:t>
            </a:r>
          </a:p>
          <a:p>
            <a:pPr lvl="0" fontAlgn="base"/>
            <a:endParaRPr lang="en-IN" dirty="0"/>
          </a:p>
          <a:p>
            <a:pPr lvl="0" fontAlgn="base"/>
            <a:r>
              <a:rPr lang="en-IN" dirty="0"/>
              <a:t>46(3) D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eductor shall give a certificate mentioning contract value, rate of deduction, amount deducted, amount paid to the appropriate Government with 15</a:t>
            </a:r>
            <a:r>
              <a:rPr lang="en-IN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next month</a:t>
            </a:r>
            <a:endParaRPr lang="en-IN" dirty="0"/>
          </a:p>
          <a:p>
            <a:pPr lvl="0" fontAlgn="base"/>
            <a:endParaRPr lang="en-IN" dirty="0"/>
          </a:p>
          <a:p>
            <a:pPr lvl="0" fontAlgn="base"/>
            <a:r>
              <a:rPr lang="en-IN" dirty="0"/>
              <a:t>46(4) </a:t>
            </a:r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deductor fails to give certificate he shall be liable for a late fee of Rs. 100 per day (Max. 5000) from the 16</a:t>
            </a:r>
            <a:r>
              <a:rPr lang="en-IN" sz="1200" u="none" strike="noStrike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day of month until the failure is rectified</a:t>
            </a:r>
          </a:p>
          <a:p>
            <a:pPr lvl="0" fontAlgn="base"/>
            <a:endParaRPr lang="en-IN" sz="120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 fontAlgn="base"/>
            <a:r>
              <a:rPr lang="en-IN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GSTR 7A will be maintained by common portal</a:t>
            </a:r>
            <a:endParaRPr lang="en-I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912724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No details will be auto populated for TCS credit (table 10)</a:t>
            </a:r>
          </a:p>
          <a:p>
            <a:endParaRPr lang="en-IN" dirty="0"/>
          </a:p>
          <a:p>
            <a:r>
              <a:rPr lang="en-IN" dirty="0"/>
              <a:t>Provisions:</a:t>
            </a:r>
          </a:p>
          <a:p>
            <a:r>
              <a:rPr lang="en-IN" dirty="0"/>
              <a:t>Sec 56(1) 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E-com operator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being an agent,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shall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collect an amount equal to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1%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 value of taxable supplies</a:t>
            </a:r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made through it </a:t>
            </a:r>
            <a:r>
              <a:rPr lang="en-I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where the consideration with respect to such supplies is to be collected by the operator</a:t>
            </a:r>
          </a:p>
          <a:p>
            <a:endParaRPr lang="en-IN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"net value of taxable supplies" shall mean the aggregate value of taxable supplies of goods or services</a:t>
            </a:r>
          </a:p>
          <a:p>
            <a:endParaRPr lang="en-I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 56(6) Details of supplies furnished by the operator do not match with the corresponding details by the supplier the discrepancy shall be communicated to both persons</a:t>
            </a:r>
          </a:p>
          <a:p>
            <a:endParaRPr lang="en-I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I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its mandatory to disclose the transaction in table 13 of GSTR1</a:t>
            </a:r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3787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FC000"/>
                </a:solidFill>
              </a:rPr>
              <a:t>Section 190.- Credit distribution of service tax by ISD</a:t>
            </a:r>
          </a:p>
          <a:p>
            <a:endParaRPr lang="en-IN" dirty="0"/>
          </a:p>
          <a:p>
            <a:r>
              <a:rPr lang="en-IN" dirty="0"/>
              <a:t>Rules to be prescribed</a:t>
            </a:r>
            <a:r>
              <a:rPr lang="en-IN" baseline="0" dirty="0"/>
              <a:t> for manner of distribution</a:t>
            </a:r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74116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80755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This is the current understanding of the process, may change marginally at final law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36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449452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41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1379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46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518109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can be removed if it is a repetition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49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97561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50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36068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Provisional credits can be used to discharge liability of current month only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It must also provide for timely and appropriate reconciliations with credit and cash ledgers</a:t>
            </a:r>
          </a:p>
          <a:p>
            <a:endParaRPr lang="en-IN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51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72659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Only such amount that is shown</a:t>
            </a:r>
            <a:r>
              <a:rPr lang="en-US" baseline="0" dirty="0"/>
              <a:t> as closing balance in ST-3 and VAT 100 can be brought forward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57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96358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Decreasing the quantity of multiple items (for mixed supply)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59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40264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Provisions in law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1200" dirty="0"/>
              <a:t>The inputs and capital goods sent for Job work should be received back within 1 &amp; 3 years respectively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N" sz="1200" dirty="0"/>
              <a:t>If not, the credit taken along with the interest for the period utilised to be reversed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1200" dirty="0"/>
          </a:p>
          <a:p>
            <a:pPr>
              <a:buFont typeface="Wingdings" panose="05000000000000000000" pitchFamily="2" charset="2"/>
              <a:buNone/>
            </a:pPr>
            <a:r>
              <a:rPr lang="en-IN" sz="1200" dirty="0"/>
              <a:t>The above words of URN, squaring up are for accounting control and not required in returns</a:t>
            </a:r>
            <a:br>
              <a:rPr lang="en-IN" sz="1200" dirty="0"/>
            </a:br>
            <a:r>
              <a:rPr lang="en-IN" sz="1200" dirty="0"/>
              <a:t>Constant eye is important because we loose the interest amount if we receive the goods after 1 year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60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88834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Sec-163 – Anti-profiteering</a:t>
            </a:r>
            <a:r>
              <a:rPr lang="en-US" baseline="0" dirty="0"/>
              <a:t> measure</a:t>
            </a:r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61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7447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6D4A3-95C9-426E-B663-7AD0A671F08E}" type="slidenum">
              <a:rPr lang="en-IN" smtClean="0"/>
              <a:t>67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44079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diagonals"/>
          <p:cNvGrpSpPr/>
          <p:nvPr/>
        </p:nvGrpSpPr>
        <p:grpSpPr>
          <a:xfrm>
            <a:off x="7518401" y="4145282"/>
            <a:ext cx="4687338" cy="2731407"/>
            <a:chOff x="5638800" y="3108960"/>
            <a:chExt cx="3515503" cy="2048555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12" name="bottom lines"/>
          <p:cNvGrpSpPr/>
          <p:nvPr/>
        </p:nvGrpSpPr>
        <p:grpSpPr>
          <a:xfrm>
            <a:off x="-8918" y="6057150"/>
            <a:ext cx="5500158" cy="820207"/>
            <a:chOff x="-6689" y="4553748"/>
            <a:chExt cx="4125119" cy="615155"/>
          </a:xfrm>
        </p:grpSpPr>
        <p:sp>
          <p:nvSpPr>
            <p:cNvPr id="9" name="Freeform 8"/>
            <p:cNvSpPr/>
            <p:nvPr/>
          </p:nvSpPr>
          <p:spPr>
            <a:xfrm rot="16200000">
              <a:off x="1754302" y="2802395"/>
              <a:ext cx="612775" cy="411548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4115481 h 4115481"/>
                <a:gd name="connsiteX1" fmla="*/ 612775 w 612775"/>
                <a:gd name="connsiteY1" fmla="*/ 3180443 h 4115481"/>
                <a:gd name="connsiteX2" fmla="*/ 612775 w 612775"/>
                <a:gd name="connsiteY2" fmla="*/ 0 h 4115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4115481">
                  <a:moveTo>
                    <a:pt x="0" y="4115481"/>
                  </a:moveTo>
                  <a:lnTo>
                    <a:pt x="612775" y="3180443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sz="1800" dirty="0"/>
            </a:p>
          </p:txBody>
        </p:sp>
        <p:sp>
          <p:nvSpPr>
            <p:cNvPr id="10" name="Freeform 9"/>
            <p:cNvSpPr/>
            <p:nvPr/>
          </p:nvSpPr>
          <p:spPr>
            <a:xfrm rot="16200000">
              <a:off x="1604659" y="3152814"/>
              <a:ext cx="410751" cy="3621427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  <a:gd name="connsiteX0" fmla="*/ 0 w 410751"/>
                <a:gd name="connsiteY0" fmla="*/ 3614170 h 3614170"/>
                <a:gd name="connsiteX1" fmla="*/ 410751 w 410751"/>
                <a:gd name="connsiteY1" fmla="*/ 2990994 h 3614170"/>
                <a:gd name="connsiteX2" fmla="*/ 405947 w 410751"/>
                <a:gd name="connsiteY2" fmla="*/ 0 h 3614170"/>
                <a:gd name="connsiteX0" fmla="*/ 0 w 410751"/>
                <a:gd name="connsiteY0" fmla="*/ 3621427 h 3621427"/>
                <a:gd name="connsiteX1" fmla="*/ 410751 w 410751"/>
                <a:gd name="connsiteY1" fmla="*/ 2998251 h 3621427"/>
                <a:gd name="connsiteX2" fmla="*/ 405947 w 410751"/>
                <a:gd name="connsiteY2" fmla="*/ 0 h 3621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621427">
                  <a:moveTo>
                    <a:pt x="0" y="3621427"/>
                  </a:moveTo>
                  <a:lnTo>
                    <a:pt x="410751" y="2998251"/>
                  </a:lnTo>
                  <a:cubicBezTo>
                    <a:pt x="410359" y="2065358"/>
                    <a:pt x="406339" y="932893"/>
                    <a:pt x="405947" y="0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sz="1800" dirty="0"/>
            </a:p>
          </p:txBody>
        </p:sp>
        <p:sp>
          <p:nvSpPr>
            <p:cNvPr id="11" name="Freeform 10"/>
            <p:cNvSpPr/>
            <p:nvPr/>
          </p:nvSpPr>
          <p:spPr>
            <a:xfrm rot="16200000">
              <a:off x="1462308" y="3453376"/>
              <a:ext cx="241768" cy="31797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  <a:gd name="connsiteX0" fmla="*/ 0 w 241768"/>
                <a:gd name="connsiteY0" fmla="*/ 3179761 h 3179761"/>
                <a:gd name="connsiteX1" fmla="*/ 238919 w 241768"/>
                <a:gd name="connsiteY1" fmla="*/ 2819370 h 3179761"/>
                <a:gd name="connsiteX2" fmla="*/ 241754 w 241768"/>
                <a:gd name="connsiteY2" fmla="*/ 0 h 3179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1768" h="3179761">
                  <a:moveTo>
                    <a:pt x="0" y="3179761"/>
                  </a:moveTo>
                  <a:lnTo>
                    <a:pt x="238919" y="2819370"/>
                  </a:lnTo>
                  <a:cubicBezTo>
                    <a:pt x="238654" y="1947313"/>
                    <a:pt x="242019" y="872057"/>
                    <a:pt x="241754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sz="18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584201"/>
            <a:ext cx="8737600" cy="200025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2616200"/>
            <a:ext cx="8737600" cy="1752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cap="all" spc="200" baseline="0">
                <a:solidFill>
                  <a:schemeClr val="accent1"/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C3E7-CD61-44B0-B60D-D64C5E484EF7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7609" y="76200"/>
            <a:ext cx="583076" cy="6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7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5C9A-15B3-4C7A-8787-5DD4D0506E26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6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diagonals"/>
          <p:cNvGrpSpPr/>
          <p:nvPr/>
        </p:nvGrpSpPr>
        <p:grpSpPr>
          <a:xfrm>
            <a:off x="7518401" y="4145282"/>
            <a:ext cx="4687338" cy="2731407"/>
            <a:chOff x="5638800" y="3108960"/>
            <a:chExt cx="3515503" cy="2048555"/>
          </a:xfrm>
        </p:grpSpPr>
        <p:cxnSp>
          <p:nvCxnSpPr>
            <p:cNvPr id="12" name="Straight Connector 11"/>
            <p:cNvCxnSpPr/>
            <p:nvPr/>
          </p:nvCxnSpPr>
          <p:spPr>
            <a:xfrm flipV="1">
              <a:off x="5638800" y="3108960"/>
              <a:ext cx="3515503" cy="2037116"/>
            </a:xfrm>
            <a:prstGeom prst="line">
              <a:avLst/>
            </a:pr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004643" y="3333750"/>
              <a:ext cx="3149660" cy="1823765"/>
            </a:xfrm>
            <a:prstGeom prst="line">
              <a:avLst/>
            </a:pr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388342" y="3549891"/>
              <a:ext cx="2765961" cy="1600149"/>
            </a:xfrm>
            <a:prstGeom prst="line">
              <a:avLst/>
            </a:pr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908" y="1143001"/>
            <a:ext cx="8940800" cy="2764335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89B89-FC97-4B55-9C3C-E8FC58F619EF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5696"/>
            <a:ext cx="10363200" cy="12239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1" y="1706880"/>
            <a:ext cx="5080000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1" y="1706880"/>
            <a:ext cx="5080000" cy="446532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3E7DF-5174-44C9-B146-7C575A5BA480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96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8448"/>
            <a:ext cx="10363200" cy="12239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701800"/>
            <a:ext cx="5084064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1" y="2717800"/>
            <a:ext cx="5080000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98336" y="1701800"/>
            <a:ext cx="5084064" cy="91440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800" b="0" cap="all" spc="200" baseline="0">
                <a:solidFill>
                  <a:schemeClr val="accent1"/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2401" y="2717800"/>
            <a:ext cx="5080000" cy="3454400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 baseline="0"/>
            </a:lvl6pPr>
            <a:lvl7pPr>
              <a:defRPr sz="2000" baseline="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8078E-88B6-4FC3-92C4-15A26D8ADAEE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0"/>
            <a:ext cx="10363200" cy="1223963"/>
          </a:xfrm>
        </p:spPr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14512-DA5C-4408-85A3-161A348300E7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31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B563D-6268-446B-9B9B-02A298588AF5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8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701800"/>
            <a:ext cx="4064000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241800"/>
            <a:ext cx="4064000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0" y="584200"/>
            <a:ext cx="6096001" cy="5588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35E4E-E7CD-4A0C-AB67-D7E3A4071716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6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701800"/>
            <a:ext cx="4064000" cy="2438400"/>
          </a:xfrm>
        </p:spPr>
        <p:txBody>
          <a:bodyPr anchor="b">
            <a:normAutofit/>
          </a:bodyPr>
          <a:lstStyle>
            <a:lvl1pPr algn="l">
              <a:defRPr sz="2800" b="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241800"/>
            <a:ext cx="4064000" cy="19304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5486400" y="584200"/>
            <a:ext cx="6096001" cy="5588000"/>
          </a:xfrm>
          <a:ln w="12700">
            <a:solidFill>
              <a:schemeClr val="bg1">
                <a:lumMod val="75000"/>
                <a:lumOff val="25000"/>
              </a:schemeClr>
            </a:solidFill>
            <a:miter lim="800000"/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5D6C0-D3BB-4FD5-A8EA-28C1C2BC876B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8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32590"/>
            <a:ext cx="10363200" cy="12239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D95C7-4CC0-43D6-B608-E3740492DFE9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7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84200"/>
            <a:ext cx="2743200" cy="558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584200"/>
            <a:ext cx="7416800" cy="55880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75EE-F79F-4A0B-BCBB-A5FDC5BFBD3D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00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BE23B-FEA8-42CC-932C-FC9125AC418F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3A1D-83C4-48E2-8F5A-032CC804BF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2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2">
                <a:tint val="100000"/>
                <a:shade val="0"/>
                <a:satMod val="100000"/>
              </a:schemeClr>
            </a:gs>
            <a:gs pos="85000">
              <a:schemeClr val="bg2">
                <a:tint val="100000"/>
                <a:shade val="30000"/>
                <a:satMod val="100000"/>
              </a:schemeClr>
            </a:gs>
            <a:gs pos="100000">
              <a:schemeClr val="bg2">
                <a:shade val="60000"/>
                <a:satMod val="10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left lines"/>
          <p:cNvGrpSpPr/>
          <p:nvPr/>
        </p:nvGrpSpPr>
        <p:grpSpPr>
          <a:xfrm>
            <a:off x="-15874" y="-3174"/>
            <a:ext cx="820207" cy="5229225"/>
            <a:chOff x="-11906" y="-2381"/>
            <a:chExt cx="615155" cy="3921919"/>
          </a:xfrm>
        </p:grpSpPr>
        <p:sp>
          <p:nvSpPr>
            <p:cNvPr id="10" name="Freeform 9"/>
            <p:cNvSpPr/>
            <p:nvPr/>
          </p:nvSpPr>
          <p:spPr>
            <a:xfrm>
              <a:off x="-9526" y="0"/>
              <a:ext cx="612775" cy="3919538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2775" h="3919538">
                  <a:moveTo>
                    <a:pt x="0" y="3919538"/>
                  </a:moveTo>
                  <a:lnTo>
                    <a:pt x="612775" y="2984500"/>
                  </a:lnTo>
                  <a:lnTo>
                    <a:pt x="612775" y="0"/>
                  </a:lnTo>
                </a:path>
              </a:pathLst>
            </a:custGeom>
            <a:noFill/>
            <a:ln w="38100">
              <a:gradFill>
                <a:gsLst>
                  <a:gs pos="50000">
                    <a:schemeClr val="accent1">
                      <a:lumMod val="75000"/>
                    </a:schemeClr>
                  </a:gs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-11906" y="0"/>
              <a:ext cx="410751" cy="3421856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202024 w 612775"/>
                <a:gd name="connsiteY1" fmla="*/ 3607676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10751 w 410751"/>
                <a:gd name="connsiteY2" fmla="*/ 0 h 3607676"/>
                <a:gd name="connsiteX0" fmla="*/ 0 w 410751"/>
                <a:gd name="connsiteY0" fmla="*/ 3607676 h 3607676"/>
                <a:gd name="connsiteX1" fmla="*/ 410751 w 410751"/>
                <a:gd name="connsiteY1" fmla="*/ 2984500 h 3607676"/>
                <a:gd name="connsiteX2" fmla="*/ 409575 w 410751"/>
                <a:gd name="connsiteY2" fmla="*/ 185820 h 3607676"/>
                <a:gd name="connsiteX3" fmla="*/ 410751 w 410751"/>
                <a:gd name="connsiteY3" fmla="*/ 0 h 3607676"/>
                <a:gd name="connsiteX0" fmla="*/ 0 w 410751"/>
                <a:gd name="connsiteY0" fmla="*/ 3421856 h 3421856"/>
                <a:gd name="connsiteX1" fmla="*/ 410751 w 410751"/>
                <a:gd name="connsiteY1" fmla="*/ 2798680 h 3421856"/>
                <a:gd name="connsiteX2" fmla="*/ 409575 w 410751"/>
                <a:gd name="connsiteY2" fmla="*/ 0 h 342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0751" h="3421856">
                  <a:moveTo>
                    <a:pt x="0" y="3421856"/>
                  </a:moveTo>
                  <a:lnTo>
                    <a:pt x="410751" y="2798680"/>
                  </a:lnTo>
                  <a:lnTo>
                    <a:pt x="409575" y="0"/>
                  </a:lnTo>
                </a:path>
              </a:pathLst>
            </a:custGeom>
            <a:noFill/>
            <a:ln w="28575">
              <a:gradFill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-7144" y="-2381"/>
              <a:ext cx="238919" cy="2976561"/>
            </a:xfrm>
            <a:custGeom>
              <a:avLst/>
              <a:gdLst>
                <a:gd name="connsiteX0" fmla="*/ 0 w 603250"/>
                <a:gd name="connsiteY0" fmla="*/ 3905250 h 3905250"/>
                <a:gd name="connsiteX1" fmla="*/ 603250 w 603250"/>
                <a:gd name="connsiteY1" fmla="*/ 2984500 h 3905250"/>
                <a:gd name="connsiteX2" fmla="*/ 603250 w 603250"/>
                <a:gd name="connsiteY2" fmla="*/ 0 h 3905250"/>
                <a:gd name="connsiteX0" fmla="*/ 0 w 612775"/>
                <a:gd name="connsiteY0" fmla="*/ 3919538 h 3919538"/>
                <a:gd name="connsiteX1" fmla="*/ 612775 w 612775"/>
                <a:gd name="connsiteY1" fmla="*/ 2984500 h 3919538"/>
                <a:gd name="connsiteX2" fmla="*/ 612775 w 612775"/>
                <a:gd name="connsiteY2" fmla="*/ 0 h 3919538"/>
                <a:gd name="connsiteX0" fmla="*/ 0 w 612775"/>
                <a:gd name="connsiteY0" fmla="*/ 3919538 h 3919538"/>
                <a:gd name="connsiteX1" fmla="*/ 373856 w 612775"/>
                <a:gd name="connsiteY1" fmla="*/ 3344891 h 3919538"/>
                <a:gd name="connsiteX2" fmla="*/ 612775 w 612775"/>
                <a:gd name="connsiteY2" fmla="*/ 2984500 h 3919538"/>
                <a:gd name="connsiteX3" fmla="*/ 612775 w 612775"/>
                <a:gd name="connsiteY3" fmla="*/ 0 h 3919538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919 w 238919"/>
                <a:gd name="connsiteY2" fmla="*/ 0 h 3344891"/>
                <a:gd name="connsiteX0" fmla="*/ 0 w 238919"/>
                <a:gd name="connsiteY0" fmla="*/ 3344891 h 3344891"/>
                <a:gd name="connsiteX1" fmla="*/ 238919 w 238919"/>
                <a:gd name="connsiteY1" fmla="*/ 2984500 h 3344891"/>
                <a:gd name="connsiteX2" fmla="*/ 238125 w 238919"/>
                <a:gd name="connsiteY2" fmla="*/ 368330 h 3344891"/>
                <a:gd name="connsiteX3" fmla="*/ 238919 w 238919"/>
                <a:gd name="connsiteY3" fmla="*/ 0 h 3344891"/>
                <a:gd name="connsiteX0" fmla="*/ 0 w 238919"/>
                <a:gd name="connsiteY0" fmla="*/ 2976561 h 2976561"/>
                <a:gd name="connsiteX1" fmla="*/ 238919 w 238919"/>
                <a:gd name="connsiteY1" fmla="*/ 2616170 h 2976561"/>
                <a:gd name="connsiteX2" fmla="*/ 238125 w 238919"/>
                <a:gd name="connsiteY2" fmla="*/ 0 h 2976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19" h="2976561">
                  <a:moveTo>
                    <a:pt x="0" y="2976561"/>
                  </a:moveTo>
                  <a:lnTo>
                    <a:pt x="238919" y="2616170"/>
                  </a:lnTo>
                  <a:cubicBezTo>
                    <a:pt x="238654" y="1744113"/>
                    <a:pt x="238390" y="872057"/>
                    <a:pt x="238125" y="0"/>
                  </a:cubicBezTo>
                </a:path>
              </a:pathLst>
            </a:custGeom>
            <a:noFill/>
            <a:ln w="25400"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800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1" y="274637"/>
            <a:ext cx="10363200" cy="1223963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1" y="1701797"/>
            <a:ext cx="10363200" cy="4462272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19200" y="6356353"/>
            <a:ext cx="22352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8822-461E-44E1-82B9-7DA0B51591D8}" type="datetime1">
              <a:rPr lang="en-US" smtClean="0"/>
              <a:t>3/3/2017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54401" y="6356353"/>
            <a:ext cx="52832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© Indirect Taxes Committee, ICAI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6401" y="6356353"/>
            <a:ext cx="10160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4DD1E-5D91-48A3-AD6D-45FBA980D1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2" y="0"/>
            <a:ext cx="492888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3156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121898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B0F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10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898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73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8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227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37973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2720" indent="-23160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80000"/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icai.estv.in/03032017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st.gov.in/documents/HSN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es.gov.in/Documents/GAR_st_reverse_sept2010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bec.gov.in/htdocs-servicetax/st-notifications/st-notifications-2012/st48-2012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7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6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5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2.png"/><Relationship Id="rId19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dtc.icai.org/" TargetMode="External"/><Relationship Id="rId2" Type="http://schemas.openxmlformats.org/officeDocument/2006/relationships/hyperlink" Target="mailto:idtc@icai.in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IN" sz="4400" b="1" dirty="0"/>
              <a:t>Live Webcast </a:t>
            </a:r>
          </a:p>
          <a:p>
            <a:pPr marL="0" indent="0" algn="ctr">
              <a:buNone/>
            </a:pPr>
            <a:endParaRPr lang="en-IN" sz="4400" b="1" dirty="0"/>
          </a:p>
          <a:p>
            <a:pPr marL="0" indent="0" algn="ctr">
              <a:buNone/>
            </a:pPr>
            <a:r>
              <a:rPr lang="en-IN" sz="4400" b="1" dirty="0"/>
              <a:t>Technology in GST </a:t>
            </a:r>
          </a:p>
          <a:p>
            <a:pPr marL="0" indent="0" algn="ctr">
              <a:buNone/>
            </a:pPr>
            <a:endParaRPr lang="en-IN" sz="4400" b="1" dirty="0"/>
          </a:p>
          <a:p>
            <a:pPr marL="0" indent="0" algn="ctr">
              <a:buNone/>
            </a:pPr>
            <a:r>
              <a:rPr lang="en-IN" sz="4400" b="1" dirty="0"/>
              <a:t>On Friday 3</a:t>
            </a:r>
            <a:r>
              <a:rPr lang="en-IN" sz="4400" b="1" baseline="30000" dirty="0"/>
              <a:t>rd</a:t>
            </a:r>
            <a:r>
              <a:rPr lang="en-IN" sz="4400" b="1" dirty="0"/>
              <a:t> March, 2017 </a:t>
            </a:r>
          </a:p>
          <a:p>
            <a:pPr marL="0" indent="0" algn="ctr">
              <a:buNone/>
            </a:pPr>
            <a:r>
              <a:rPr lang="en-IN" u="sng" dirty="0">
                <a:hlinkClick r:id="rId2"/>
              </a:rPr>
              <a:t>http://icai.estv.in/03032017/</a:t>
            </a:r>
            <a:r>
              <a:rPr lang="en-IN" dirty="0"/>
              <a:t>    </a:t>
            </a:r>
            <a:endParaRPr lang="en-IN" sz="4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21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941573" y="1981489"/>
            <a:ext cx="8235695" cy="1806234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>
            <a:lvl1pPr algn="ctr" defTabSz="12189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B0F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IN" sz="5400" b="1"/>
              <a:t>Role of Technology in GST Implementation</a:t>
            </a:r>
            <a:endParaRPr lang="en-IN" sz="54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627299" y="4389494"/>
            <a:ext cx="549436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800" dirty="0"/>
              <a:t>CA. Venugopal G</a:t>
            </a:r>
            <a:br>
              <a:rPr lang="en-IN" sz="4800" dirty="0"/>
            </a:br>
            <a:endParaRPr lang="en-IN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4DD1E-5D91-48A3-AD6D-45FBA980D10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5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450" y="293361"/>
            <a:ext cx="10515600" cy="935314"/>
          </a:xfrm>
        </p:spPr>
        <p:txBody>
          <a:bodyPr/>
          <a:lstStyle/>
          <a:p>
            <a:r>
              <a:rPr lang="en-IN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Role of Technology in GST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Accounting + Software in GST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Reconciliations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Transitional Challenges in IT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areas – IT Support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2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GB" smtClean="0"/>
              <a:t>4</a:t>
            </a:fld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91969555"/>
              </p:ext>
            </p:extLst>
          </p:nvPr>
        </p:nvGraphicFramePr>
        <p:xfrm>
          <a:off x="1143000" y="2438400"/>
          <a:ext cx="10210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33457A-2052-45AD-A298-6359F75EB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456" y="346509"/>
            <a:ext cx="10515600" cy="935314"/>
          </a:xfrm>
        </p:spPr>
        <p:txBody>
          <a:bodyPr/>
          <a:lstStyle/>
          <a:p>
            <a:r>
              <a:rPr lang="en-US" dirty="0"/>
              <a:t>Overview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Technology or software is the backbone of GST</a:t>
            </a:r>
          </a:p>
          <a:p>
            <a:endParaRPr lang="en-US" dirty="0"/>
          </a:p>
          <a:p>
            <a:r>
              <a:rPr lang="en-US" dirty="0"/>
              <a:t>Success or failure of implementation of GST is heavily dependent on technology</a:t>
            </a:r>
          </a:p>
          <a:p>
            <a:endParaRPr lang="en-US" dirty="0"/>
          </a:p>
          <a:p>
            <a:r>
              <a:rPr lang="en-US" dirty="0"/>
              <a:t>GST will create a paradigm shift in how Small Business “run their day to day business”</a:t>
            </a:r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Indirect Taxes Committee, ICAI</a:t>
            </a:r>
          </a:p>
        </p:txBody>
      </p:sp>
    </p:spTree>
    <p:extLst>
      <p:ext uri="{BB962C8B-B14F-4D97-AF65-F5344CB8AC3E}">
        <p14:creationId xmlns:p14="http://schemas.microsoft.com/office/powerpoint/2010/main" val="40551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826" y="274110"/>
            <a:ext cx="10515600" cy="935314"/>
          </a:xfrm>
        </p:spPr>
        <p:txBody>
          <a:bodyPr/>
          <a:lstStyle/>
          <a:p>
            <a:r>
              <a:rPr lang="en-IN" dirty="0"/>
              <a:t>How digital India plays its role in GST?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Communication with the department is in electronic form</a:t>
            </a:r>
          </a:p>
          <a:p>
            <a:pPr lvl="1"/>
            <a:r>
              <a:rPr lang="en-US" dirty="0"/>
              <a:t>Communication over e-mails  - Registration till Assessments &amp; Audit</a:t>
            </a:r>
          </a:p>
          <a:p>
            <a:pPr lvl="1"/>
            <a:r>
              <a:rPr lang="en-US" dirty="0"/>
              <a:t>Notices are served in Electronic form</a:t>
            </a:r>
          </a:p>
          <a:p>
            <a:pPr lvl="1"/>
            <a:r>
              <a:rPr lang="en-US" dirty="0"/>
              <a:t>Responses from assesse in Electronic form</a:t>
            </a:r>
          </a:p>
          <a:p>
            <a:pPr lvl="1"/>
            <a:endParaRPr lang="en-US" dirty="0"/>
          </a:p>
          <a:p>
            <a:r>
              <a:rPr lang="en-US" dirty="0"/>
              <a:t>Electronic Signatures ( DSCs / e-sign)</a:t>
            </a:r>
          </a:p>
          <a:p>
            <a:endParaRPr lang="en-US" dirty="0"/>
          </a:p>
          <a:p>
            <a:r>
              <a:rPr lang="en-US" dirty="0"/>
              <a:t>Mechanism of filing returns has completely changed in GST regime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13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2987"/>
            <a:ext cx="10515600" cy="935314"/>
          </a:xfrm>
        </p:spPr>
        <p:txBody>
          <a:bodyPr/>
          <a:lstStyle/>
          <a:p>
            <a:pPr algn="ctr"/>
            <a:r>
              <a:rPr lang="en-IN" dirty="0"/>
              <a:t>Modes available to file returns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GST Portal &gt;&gt; Form Entry / Excel Utility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GST Suvidha Providers (GSPs)  &gt;&gt; GSTN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Offline/Online Utility thru (ASPs) &gt;&gt; GSP&gt;&gt;GSTN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Tax Return Preparers (TRPs) &gt;&gt;ASP&gt;&gt;GSP&gt;&gt;GSTN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7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86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GB" smtClean="0"/>
              <a:t>8</a:t>
            </a:fld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50276850"/>
              </p:ext>
            </p:extLst>
          </p:nvPr>
        </p:nvGraphicFramePr>
        <p:xfrm>
          <a:off x="1143000" y="2438400"/>
          <a:ext cx="10210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85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33457A-2052-45AD-A298-6359F75EB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4"/>
            <a:ext cx="10515600" cy="935314"/>
          </a:xfrm>
        </p:spPr>
        <p:txBody>
          <a:bodyPr/>
          <a:lstStyle/>
          <a:p>
            <a:r>
              <a:rPr lang="en-IN" dirty="0"/>
              <a:t>ERP Accounting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SAP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Oracle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Microsoft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RAMCO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SAGE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And Many other Proprietary Softwares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1153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4"/>
            <a:ext cx="10515600" cy="935314"/>
          </a:xfrm>
        </p:spPr>
        <p:txBody>
          <a:bodyPr/>
          <a:lstStyle/>
          <a:p>
            <a:r>
              <a:rPr lang="en-IN" dirty="0"/>
              <a:t>Some Accounting Applications used by- SME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And Many other Proprietary Softwares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10</a:t>
            </a:fld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766224"/>
              </p:ext>
            </p:extLst>
          </p:nvPr>
        </p:nvGraphicFramePr>
        <p:xfrm>
          <a:off x="1476829" y="2239649"/>
          <a:ext cx="8128000" cy="3005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1184200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780554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Desktop 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Online Platform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Tally ERP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493" marR="0" lvl="1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Quick Books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3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en-IN" sz="28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Numberz</a:t>
                      </a:r>
                      <a:endParaRPr kumimoji="0" lang="en-US" sz="2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66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kumimoji="0" lang="en-IN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Xero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00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 algn="l"/>
                      <a:r>
                        <a:rPr kumimoji="0" lang="en-IN" sz="2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48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marR="0" lvl="1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2189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</a:t>
                      </a:r>
                      <a:r>
                        <a:rPr kumimoji="0" lang="en-US" sz="24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Zoho</a:t>
                      </a:r>
                      <a:endParaRPr kumimoji="0" lang="en-IN" sz="2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106100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905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274111"/>
            <a:ext cx="10515600" cy="935314"/>
          </a:xfrm>
        </p:spPr>
        <p:txBody>
          <a:bodyPr/>
          <a:lstStyle/>
          <a:p>
            <a:r>
              <a:rPr lang="en-IN" dirty="0"/>
              <a:t>GST Implementation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Is Accounting Software a Challenge 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Or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Accounting / Data Capturing 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211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changes for SMB’s day to day business?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Earlier System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Need not file all Sales Transactions online *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Credit is availed on basis Purchase Invoice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One Return a month / Period</a:t>
            </a:r>
          </a:p>
          <a:p>
            <a:pPr marL="0" indent="0">
              <a:buNone/>
            </a:pPr>
            <a:r>
              <a:rPr lang="en-IN" dirty="0"/>
              <a:t>	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/>
              <a:t>GST Regime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IN" dirty="0"/>
              <a:t>All your Invoices to be filed with GST Every month</a:t>
            </a:r>
          </a:p>
          <a:p>
            <a:pPr marL="514350" indent="-514350">
              <a:buFont typeface="+mj-lt"/>
              <a:buAutoNum type="arabicPeriod"/>
            </a:pPr>
            <a:endParaRPr lang="en-IN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You get credit ONLY – when Vendor pays taxes and files their Monthly Returns</a:t>
            </a:r>
          </a:p>
          <a:p>
            <a:pPr marL="514350" indent="-514350">
              <a:buFont typeface="+mj-lt"/>
              <a:buAutoNum type="arabicPeriod"/>
            </a:pPr>
            <a:endParaRPr lang="en-IN" sz="800" dirty="0"/>
          </a:p>
          <a:p>
            <a:pPr marL="514350" indent="-514350">
              <a:buFont typeface="+mj-lt"/>
              <a:buAutoNum type="arabicPeriod"/>
            </a:pPr>
            <a:r>
              <a:rPr lang="en-IN" dirty="0"/>
              <a:t>Minimum Three (3) Returns every month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12</a:t>
            </a:fld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311031" y="6123543"/>
            <a:ext cx="4566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/>
              <a:t>* </a:t>
            </a:r>
            <a:r>
              <a:rPr lang="en-IN" sz="1600" i="1" dirty="0"/>
              <a:t>In some states, VAT records being filed Invoice wise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26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changes for SMB’s day to day business?</a:t>
            </a:r>
            <a:endParaRPr lang="en-IN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Earlier System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IN" dirty="0"/>
              <a:t>Vendor follow-up mostly for ‘C’ Forms</a:t>
            </a:r>
          </a:p>
          <a:p>
            <a:pPr marL="514350" indent="-514350">
              <a:buFont typeface="+mj-lt"/>
              <a:buAutoNum type="arabicPeriod" startAt="4"/>
            </a:pPr>
            <a:endParaRPr lang="en-IN" dirty="0"/>
          </a:p>
          <a:p>
            <a:pPr marL="514350" indent="-514350">
              <a:buFont typeface="+mj-lt"/>
              <a:buAutoNum type="arabicPeriod" startAt="4"/>
            </a:pPr>
            <a:r>
              <a:rPr lang="en-IN" dirty="0"/>
              <a:t>Multiple Law Compliance	</a:t>
            </a:r>
          </a:p>
          <a:p>
            <a:pPr marL="514350" indent="-514350">
              <a:buFont typeface="+mj-lt"/>
              <a:buAutoNum type="arabicPeriod" startAt="4"/>
            </a:pPr>
            <a:endParaRPr lang="en-IN" dirty="0"/>
          </a:p>
          <a:p>
            <a:pPr marL="514350" indent="-514350">
              <a:buFont typeface="+mj-lt"/>
              <a:buAutoNum type="arabicPeriod" startAt="4"/>
            </a:pPr>
            <a:r>
              <a:rPr lang="en-IN" dirty="0"/>
              <a:t>Error – Revised Returns</a:t>
            </a:r>
          </a:p>
          <a:p>
            <a:pPr marL="0" indent="0">
              <a:buNone/>
            </a:pPr>
            <a:r>
              <a:rPr lang="en-IN" dirty="0"/>
              <a:t>	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IN" dirty="0"/>
              <a:t>GST Regime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IN" dirty="0"/>
              <a:t>Got to follow up with Vendor every Month.</a:t>
            </a:r>
          </a:p>
          <a:p>
            <a:pPr marL="514350" indent="-514350">
              <a:buFont typeface="+mj-lt"/>
              <a:buAutoNum type="arabicPeriod" startAt="4"/>
            </a:pPr>
            <a:endParaRPr lang="en-IN" sz="100" dirty="0"/>
          </a:p>
          <a:p>
            <a:pPr marL="514350" indent="-514350">
              <a:buFont typeface="+mj-lt"/>
              <a:buAutoNum type="arabicPeriod" startAt="4"/>
            </a:pPr>
            <a:r>
              <a:rPr lang="en-IN" dirty="0"/>
              <a:t>Single Window Filings.</a:t>
            </a:r>
          </a:p>
          <a:p>
            <a:pPr marL="514350" indent="-514350">
              <a:buFont typeface="+mj-lt"/>
              <a:buAutoNum type="arabicPeriod" startAt="4"/>
            </a:pPr>
            <a:endParaRPr lang="en-IN" dirty="0"/>
          </a:p>
          <a:p>
            <a:pPr marL="514350" indent="-514350">
              <a:buFont typeface="+mj-lt"/>
              <a:buAutoNum type="arabicPeriod" startAt="4"/>
            </a:pPr>
            <a:r>
              <a:rPr lang="en-IN" dirty="0"/>
              <a:t>No Revised Return*</a:t>
            </a:r>
          </a:p>
          <a:p>
            <a:pPr marL="514350" indent="-514350">
              <a:buFont typeface="+mj-lt"/>
              <a:buAutoNum type="arabicPeriod" startAt="4"/>
            </a:pPr>
            <a:endParaRPr lang="en-IN" dirty="0"/>
          </a:p>
          <a:p>
            <a:pPr marL="514350" indent="-514350">
              <a:buFont typeface="+mj-lt"/>
              <a:buAutoNum type="arabicPeriod" startAt="4"/>
            </a:pP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0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/>
          <a:lstStyle/>
          <a:p>
            <a:r>
              <a:rPr lang="en-US" dirty="0"/>
              <a:t>Master Record Changes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7337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76" y="274111"/>
            <a:ext cx="10515600" cy="935314"/>
          </a:xfrm>
        </p:spPr>
        <p:txBody>
          <a:bodyPr>
            <a:normAutofit/>
          </a:bodyPr>
          <a:lstStyle/>
          <a:p>
            <a:r>
              <a:rPr lang="en-IN" dirty="0"/>
              <a:t>Master Related – Chart of Accounts</a:t>
            </a:r>
            <a:endParaRPr lang="en-IN" u="sng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15</a:t>
            </a:fld>
            <a:endParaRPr lang="en-IN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87957866"/>
              </p:ext>
            </p:extLst>
          </p:nvPr>
        </p:nvGraphicFramePr>
        <p:xfrm>
          <a:off x="1018209" y="1574431"/>
          <a:ext cx="10053982" cy="4548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26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4C8707-CA89-4E43-B28E-6B7D1107D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A86ED1-D826-42B2-ABD3-0C7018BE0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AF5344-DA24-4562-B545-885834670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B77E8-D5AE-4E13-B4B3-F49D55088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76" y="293361"/>
            <a:ext cx="10515600" cy="935314"/>
          </a:xfrm>
        </p:spPr>
        <p:txBody>
          <a:bodyPr>
            <a:normAutofit/>
          </a:bodyPr>
          <a:lstStyle/>
          <a:p>
            <a:r>
              <a:rPr lang="en-IN" dirty="0"/>
              <a:t>Master Related - Chart of Accounts</a:t>
            </a:r>
            <a:endParaRPr lang="en-IN" u="sng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16</a:t>
            </a:fld>
            <a:endParaRPr lang="en-IN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35190967"/>
              </p:ext>
            </p:extLst>
          </p:nvPr>
        </p:nvGraphicFramePr>
        <p:xfrm>
          <a:off x="1018209" y="1574431"/>
          <a:ext cx="10053982" cy="4548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4C8707-CA89-4E43-B28E-6B7D1107D6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A86ED1-D826-42B2-ABD3-0C7018BE0B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AF5344-DA24-4562-B545-8858346709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B77E8-D5AE-4E13-B4B3-F49D55088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/>
          <a:lstStyle/>
          <a:p>
            <a:r>
              <a:rPr lang="en-US" dirty="0"/>
              <a:t>Transaction Changes – Sales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17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089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857461" y="1686753"/>
            <a:ext cx="4697896" cy="46991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</a:rPr>
              <a:t>Other Aspects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Sales to your own Branches outside the State / different GSTIN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Tagging of ADVANCE Receipt to Invoice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HSN &amp; SAC Code of item sold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485"/>
            <a:ext cx="10515600" cy="935314"/>
          </a:xfrm>
        </p:spPr>
        <p:txBody>
          <a:bodyPr>
            <a:normAutofit/>
          </a:bodyPr>
          <a:lstStyle/>
          <a:p>
            <a:r>
              <a:rPr lang="en-IN" dirty="0"/>
              <a:t>New in GST Regime : </a:t>
            </a:r>
            <a:r>
              <a:rPr lang="en-IN" u="sng" dirty="0">
                <a:solidFill>
                  <a:schemeClr val="accent5"/>
                </a:solidFill>
              </a:rPr>
              <a:t>Sales / Supply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86753"/>
            <a:ext cx="4757530" cy="4699138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Transaction Categorization</a:t>
            </a:r>
          </a:p>
          <a:p>
            <a:pPr lvl="1"/>
            <a:r>
              <a:rPr lang="en-US" dirty="0"/>
              <a:t>Customer Based</a:t>
            </a:r>
          </a:p>
          <a:p>
            <a:pPr lvl="2"/>
            <a:r>
              <a:rPr lang="en-US" dirty="0"/>
              <a:t>Registered Dealer Sales (B2B) vs Retail Sales (B2C)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B2C</a:t>
            </a:r>
          </a:p>
          <a:p>
            <a:pPr lvl="2"/>
            <a:r>
              <a:rPr lang="en-US" dirty="0"/>
              <a:t>B2C large invoices(invoice value higher that 2.5 Lakhs) </a:t>
            </a:r>
          </a:p>
          <a:p>
            <a:pPr lvl="2"/>
            <a:r>
              <a:rPr lang="en-US" dirty="0"/>
              <a:t>B2C Others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Destination Based</a:t>
            </a:r>
          </a:p>
          <a:p>
            <a:pPr lvl="2"/>
            <a:r>
              <a:rPr lang="en-US" dirty="0"/>
              <a:t>Inter State -IGST</a:t>
            </a:r>
          </a:p>
          <a:p>
            <a:pPr lvl="2"/>
            <a:r>
              <a:rPr lang="en-US" dirty="0"/>
              <a:t>Intra State Sales – CGST + SGST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Medium of Sales</a:t>
            </a:r>
          </a:p>
          <a:p>
            <a:pPr lvl="2"/>
            <a:r>
              <a:rPr lang="en-US" dirty="0"/>
              <a:t>E-Commerce Platform </a:t>
            </a:r>
          </a:p>
          <a:p>
            <a:pPr lvl="2"/>
            <a:r>
              <a:rPr lang="en-US" dirty="0"/>
              <a:t>Regular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18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3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575" y="272314"/>
            <a:ext cx="10515600" cy="935314"/>
          </a:xfrm>
        </p:spPr>
        <p:txBody>
          <a:bodyPr/>
          <a:lstStyle/>
          <a:p>
            <a:r>
              <a:rPr lang="en-IN" dirty="0"/>
              <a:t>For  B2B – SUPPLY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05933" y="1319753"/>
            <a:ext cx="10515600" cy="44568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dirty="0"/>
              <a:t>Capture all the following details in Invoice</a:t>
            </a:r>
          </a:p>
          <a:p>
            <a:pPr marL="0" indent="0">
              <a:buNone/>
            </a:pPr>
            <a:endParaRPr lang="en-IN" sz="100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IN" b="1" u="sng" dirty="0"/>
              <a:t>Additional Info</a:t>
            </a:r>
          </a:p>
          <a:p>
            <a:pPr lvl="2"/>
            <a:r>
              <a:rPr lang="en-IN" dirty="0"/>
              <a:t>GSTIN/UIN of buyer</a:t>
            </a:r>
          </a:p>
          <a:p>
            <a:pPr lvl="2"/>
            <a:r>
              <a:rPr lang="en-IN" dirty="0"/>
              <a:t>Place of supply ( Bill to &amp; Ship to – Different States)</a:t>
            </a:r>
          </a:p>
          <a:p>
            <a:pPr lvl="2"/>
            <a:r>
              <a:rPr lang="en-IN" dirty="0"/>
              <a:t>Description and HSN/SAC codes of the goods and services rendered</a:t>
            </a:r>
          </a:p>
          <a:p>
            <a:pPr lvl="2"/>
            <a:r>
              <a:rPr lang="en-IN" dirty="0"/>
              <a:t>Is the tax paid under reverse charge</a:t>
            </a:r>
          </a:p>
          <a:p>
            <a:pPr lvl="2"/>
            <a:r>
              <a:rPr lang="en-IN" dirty="0"/>
              <a:t>Is Transaction through E-Commerce portal</a:t>
            </a:r>
          </a:p>
          <a:p>
            <a:pPr marL="914400" lvl="2" indent="0">
              <a:buNone/>
            </a:pPr>
            <a:endParaRPr lang="en-IN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IN" b="1" u="sng" dirty="0"/>
              <a:t>Regular Info</a:t>
            </a:r>
          </a:p>
          <a:p>
            <a:pPr lvl="2"/>
            <a:r>
              <a:rPr lang="en-IN" dirty="0"/>
              <a:t>Invoice number, date and value of invoice and taxable value</a:t>
            </a:r>
          </a:p>
          <a:p>
            <a:pPr lvl="2"/>
            <a:r>
              <a:rPr lang="en-IN" dirty="0"/>
              <a:t>Tax rate and amount</a:t>
            </a:r>
          </a:p>
          <a:p>
            <a:pPr lvl="2"/>
            <a:endParaRPr lang="en-IN" dirty="0"/>
          </a:p>
          <a:p>
            <a:pPr lvl="1"/>
            <a:endParaRPr lang="en-IN" dirty="0"/>
          </a:p>
          <a:p>
            <a:pPr lvl="1"/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68473"/>
            <a:ext cx="10515600" cy="935314"/>
          </a:xfrm>
        </p:spPr>
        <p:txBody>
          <a:bodyPr/>
          <a:lstStyle/>
          <a:p>
            <a:r>
              <a:rPr lang="en-IN" dirty="0"/>
              <a:t>B2C Invoices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6533" y="1354147"/>
            <a:ext cx="10515600" cy="458882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20</a:t>
            </a:fld>
            <a:endParaRPr lang="en-IN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60245319"/>
              </p:ext>
            </p:extLst>
          </p:nvPr>
        </p:nvGraphicFramePr>
        <p:xfrm>
          <a:off x="1854200" y="1711228"/>
          <a:ext cx="7586133" cy="3924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4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4779"/>
            <a:ext cx="10515600" cy="935314"/>
          </a:xfrm>
        </p:spPr>
        <p:txBody>
          <a:bodyPr/>
          <a:lstStyle/>
          <a:p>
            <a:r>
              <a:rPr lang="en-IN" dirty="0"/>
              <a:t>Branch Transfer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42299"/>
              </p:ext>
            </p:extLst>
          </p:nvPr>
        </p:nvGraphicFramePr>
        <p:xfrm>
          <a:off x="914400" y="2754086"/>
          <a:ext cx="10091057" cy="362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21</a:t>
            </a:fld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838201" y="1657456"/>
            <a:ext cx="108095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IN" sz="3200" dirty="0"/>
              <a:t>Old Law :This was considered as Stock Transfer earlier and NO Taxation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04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AC478E7-5824-4ECA-AB59-425E3E921A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475D576-8422-4185-A317-947891346D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F1BF6C-2D21-4D07-9957-61995FFD65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9239"/>
            <a:ext cx="10515600" cy="935314"/>
          </a:xfrm>
        </p:spPr>
        <p:txBody>
          <a:bodyPr>
            <a:normAutofit/>
          </a:bodyPr>
          <a:lstStyle/>
          <a:p>
            <a:r>
              <a:rPr lang="en-IN" dirty="0"/>
              <a:t>Branch Transfer - </a:t>
            </a:r>
            <a:r>
              <a:rPr lang="en-IN" dirty="0">
                <a:solidFill>
                  <a:schemeClr val="accent5"/>
                </a:solidFill>
              </a:rPr>
              <a:t>Accounting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Record Transaction effecting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GST </a:t>
            </a:r>
            <a:r>
              <a:rPr lang="en-IN" b="1" u="sng" dirty="0">
                <a:solidFill>
                  <a:schemeClr val="accent5"/>
                </a:solidFill>
              </a:rPr>
              <a:t>Liability</a:t>
            </a:r>
            <a:r>
              <a:rPr lang="en-IN" dirty="0"/>
              <a:t> in Supplier Branch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GST </a:t>
            </a:r>
            <a:r>
              <a:rPr lang="en-IN" b="1" u="sng" dirty="0">
                <a:solidFill>
                  <a:schemeClr val="accent5"/>
                </a:solidFill>
              </a:rPr>
              <a:t>Input </a:t>
            </a:r>
            <a:r>
              <a:rPr lang="en-IN" dirty="0"/>
              <a:t>in Recipient Branch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Sales Accounting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IN" dirty="0"/>
              <a:t>If Consolidated Books – Contra Sales and Purchases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IN" dirty="0"/>
              <a:t>If Separate Set of Books – Record as Intercompany and eliminate in Consolidation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P&amp;L Impact on Consolidation : NIL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56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949" y="307058"/>
            <a:ext cx="10515600" cy="935314"/>
          </a:xfrm>
        </p:spPr>
        <p:txBody>
          <a:bodyPr/>
          <a:lstStyle/>
          <a:p>
            <a:r>
              <a:rPr lang="en-US" dirty="0"/>
              <a:t>HSN Code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Goods HSN Code : </a:t>
            </a:r>
            <a:r>
              <a:rPr lang="en-IN" dirty="0">
                <a:hlinkClick r:id="rId3"/>
              </a:rPr>
              <a:t>https://www.gst.gov.in/documents/HSN.pdf</a:t>
            </a: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23</a:t>
            </a:fld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63611"/>
              </p:ext>
            </p:extLst>
          </p:nvPr>
        </p:nvGraphicFramePr>
        <p:xfrm>
          <a:off x="2337291" y="4164219"/>
          <a:ext cx="7162844" cy="2010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72107">
                  <a:extLst>
                    <a:ext uri="{9D8B030D-6E8A-4147-A177-3AD203B41FA5}">
                      <a16:colId xmlns:a16="http://schemas.microsoft.com/office/drawing/2014/main" val="2215078928"/>
                    </a:ext>
                  </a:extLst>
                </a:gridCol>
                <a:gridCol w="4090737">
                  <a:extLst>
                    <a:ext uri="{9D8B030D-6E8A-4147-A177-3AD203B41FA5}">
                      <a16:colId xmlns:a16="http://schemas.microsoft.com/office/drawing/2014/main" val="2834384667"/>
                    </a:ext>
                  </a:extLst>
                </a:gridCol>
              </a:tblGrid>
              <a:tr h="583712">
                <a:tc>
                  <a:txBody>
                    <a:bodyPr/>
                    <a:lstStyle/>
                    <a:p>
                      <a:r>
                        <a:rPr lang="en-IN" dirty="0"/>
                        <a:t>Track &amp; Report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Annual Turnover ( in Cr)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00506"/>
                  </a:ext>
                </a:extLst>
              </a:tr>
              <a:tr h="475749">
                <a:tc>
                  <a:txBody>
                    <a:bodyPr/>
                    <a:lstStyle/>
                    <a:p>
                      <a:r>
                        <a:rPr lang="en-IN" dirty="0"/>
                        <a:t>2 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&lt; 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747323"/>
                  </a:ext>
                </a:extLst>
              </a:tr>
              <a:tr h="475749">
                <a:tc>
                  <a:txBody>
                    <a:bodyPr/>
                    <a:lstStyle/>
                    <a:p>
                      <a:r>
                        <a:rPr lang="en-IN" dirty="0"/>
                        <a:t>4 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1.5 -5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955937"/>
                  </a:ext>
                </a:extLst>
              </a:tr>
              <a:tr h="475749">
                <a:tc>
                  <a:txBody>
                    <a:bodyPr/>
                    <a:lstStyle/>
                    <a:p>
                      <a:r>
                        <a:rPr lang="en-IN" dirty="0"/>
                        <a:t>8 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&gt;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785679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026114"/>
              </p:ext>
            </p:extLst>
          </p:nvPr>
        </p:nvGraphicFramePr>
        <p:xfrm>
          <a:off x="2142067" y="2311399"/>
          <a:ext cx="7730066" cy="13933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07066">
                  <a:extLst>
                    <a:ext uri="{9D8B030D-6E8A-4147-A177-3AD203B41FA5}">
                      <a16:colId xmlns:a16="http://schemas.microsoft.com/office/drawing/2014/main" val="2215078928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997364435"/>
                    </a:ext>
                  </a:extLst>
                </a:gridCol>
                <a:gridCol w="1583266">
                  <a:extLst>
                    <a:ext uri="{9D8B030D-6E8A-4147-A177-3AD203B41FA5}">
                      <a16:colId xmlns:a16="http://schemas.microsoft.com/office/drawing/2014/main" val="2834384667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1693297335"/>
                    </a:ext>
                  </a:extLst>
                </a:gridCol>
                <a:gridCol w="1337734">
                  <a:extLst>
                    <a:ext uri="{9D8B030D-6E8A-4147-A177-3AD203B41FA5}">
                      <a16:colId xmlns:a16="http://schemas.microsoft.com/office/drawing/2014/main" val="1975184547"/>
                    </a:ext>
                  </a:extLst>
                </a:gridCol>
              </a:tblGrid>
              <a:tr h="368457">
                <a:tc>
                  <a:txBody>
                    <a:bodyPr/>
                    <a:lstStyle/>
                    <a:p>
                      <a:r>
                        <a:rPr lang="en-IN" dirty="0"/>
                        <a:t>Particulars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Chapter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Heading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Sub Heading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Entry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00506"/>
                  </a:ext>
                </a:extLst>
              </a:tr>
              <a:tr h="478995">
                <a:tc>
                  <a:txBody>
                    <a:bodyPr/>
                    <a:lstStyle/>
                    <a:p>
                      <a:r>
                        <a:rPr lang="en-IN" dirty="0"/>
                        <a:t>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2 Digits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+2 Digits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+2 Digits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I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+2 Digits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5747323"/>
                  </a:ext>
                </a:extLst>
              </a:tr>
              <a:tr h="147383">
                <a:tc>
                  <a:txBody>
                    <a:bodyPr/>
                    <a:lstStyle/>
                    <a:p>
                      <a:r>
                        <a:rPr lang="en-IN" dirty="0"/>
                        <a:t>Number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1244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5224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~17000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986055"/>
                  </a:ext>
                </a:extLst>
              </a:tr>
            </a:tbl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3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073" y="215060"/>
            <a:ext cx="10515600" cy="935314"/>
          </a:xfrm>
        </p:spPr>
        <p:txBody>
          <a:bodyPr/>
          <a:lstStyle/>
          <a:p>
            <a:r>
              <a:rPr lang="en-US" dirty="0"/>
              <a:t>Services : SAC codes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dirty="0">
                <a:hlinkClick r:id="rId3"/>
              </a:rPr>
              <a:t>https://www.aces.gov.in/Documents/GAR_st_reverse_sept2010.pdf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>
              <a:hlinkClick r:id="rId4"/>
            </a:endParaRPr>
          </a:p>
          <a:p>
            <a:pPr marL="0" indent="0">
              <a:buNone/>
            </a:pPr>
            <a:r>
              <a:rPr lang="en-IN" dirty="0">
                <a:hlinkClick r:id="rId4"/>
              </a:rPr>
              <a:t>http://www.cbec.gov.in/htdocs-servicetax/st-notifications/st-notifications-2012/st48-2012</a:t>
            </a:r>
            <a:r>
              <a:rPr lang="en-IN" dirty="0"/>
              <a:t>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The SAC is a 8 digits code starts with ‘0044’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24</a:t>
            </a:fld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159774"/>
              </p:ext>
            </p:extLst>
          </p:nvPr>
        </p:nvGraphicFramePr>
        <p:xfrm>
          <a:off x="3694545" y="3739957"/>
          <a:ext cx="4188692" cy="1737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56873">
                  <a:extLst>
                    <a:ext uri="{9D8B030D-6E8A-4147-A177-3AD203B41FA5}">
                      <a16:colId xmlns:a16="http://schemas.microsoft.com/office/drawing/2014/main" val="1387471148"/>
                    </a:ext>
                  </a:extLst>
                </a:gridCol>
                <a:gridCol w="1731819">
                  <a:extLst>
                    <a:ext uri="{9D8B030D-6E8A-4147-A177-3AD203B41FA5}">
                      <a16:colId xmlns:a16="http://schemas.microsoft.com/office/drawing/2014/main" val="3778730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Annual Turnover ( in Cr)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Reporting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51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&lt; 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Optional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43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&gt; 1.5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Mandatory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3182826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60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076" y="312611"/>
            <a:ext cx="10515600" cy="935314"/>
          </a:xfrm>
        </p:spPr>
        <p:txBody>
          <a:bodyPr>
            <a:normAutofit/>
          </a:bodyPr>
          <a:lstStyle/>
          <a:p>
            <a:r>
              <a:rPr lang="en-US" dirty="0"/>
              <a:t>ADVANCE Receipt – Invoice Mapping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Month of Advance Receipt – Pay GST</a:t>
            </a:r>
          </a:p>
          <a:p>
            <a:pPr marL="0" indent="0">
              <a:buNone/>
            </a:pPr>
            <a:r>
              <a:rPr lang="en-IN" dirty="0"/>
              <a:t>	&lt;Key Element : </a:t>
            </a:r>
            <a:r>
              <a:rPr lang="en-IN" dirty="0">
                <a:solidFill>
                  <a:schemeClr val="accent5"/>
                </a:solidFill>
              </a:rPr>
              <a:t>Document Number</a:t>
            </a:r>
            <a:r>
              <a:rPr lang="en-IN" dirty="0"/>
              <a:t>&gt;</a:t>
            </a:r>
          </a:p>
          <a:p>
            <a:endParaRPr lang="en-IN" dirty="0"/>
          </a:p>
          <a:p>
            <a:r>
              <a:rPr lang="en-IN" dirty="0"/>
              <a:t>Month of Invoice – Reverse Receipt Paid Taxes, by referring 	&lt;</a:t>
            </a:r>
            <a:r>
              <a:rPr lang="en-IN" dirty="0">
                <a:solidFill>
                  <a:schemeClr val="accent5"/>
                </a:solidFill>
              </a:rPr>
              <a:t>Document Number</a:t>
            </a:r>
            <a:r>
              <a:rPr lang="en-IN" dirty="0"/>
              <a:t>&gt;  +  &lt;</a:t>
            </a:r>
            <a:r>
              <a:rPr lang="en-IN" dirty="0">
                <a:solidFill>
                  <a:schemeClr val="accent5"/>
                </a:solidFill>
              </a:rPr>
              <a:t>Invoice Number</a:t>
            </a:r>
            <a:r>
              <a:rPr lang="en-IN" dirty="0"/>
              <a:t>&gt;</a:t>
            </a:r>
          </a:p>
          <a:p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25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6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5236"/>
            <a:ext cx="10515600" cy="935314"/>
          </a:xfrm>
        </p:spPr>
        <p:txBody>
          <a:bodyPr>
            <a:noAutofit/>
          </a:bodyPr>
          <a:lstStyle/>
          <a:p>
            <a:r>
              <a:rPr lang="en-US" sz="4200" dirty="0"/>
              <a:t>Sales through e-commerce platform</a:t>
            </a:r>
            <a:endParaRPr lang="en-IN" sz="4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414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E-Commerce operator collects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1% of the sale amount as TCS </a:t>
            </a:r>
          </a:p>
          <a:p>
            <a:pPr marL="457200" lvl="1" indent="0">
              <a:buNone/>
            </a:pPr>
            <a:endParaRPr lang="en-IN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TCS collected can be claimed against the Output Liability</a:t>
            </a:r>
          </a:p>
          <a:p>
            <a:pPr marL="0" indent="0">
              <a:buNone/>
            </a:pPr>
            <a:endParaRPr lang="en-IN" sz="1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Additional Data Capture :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IN" sz="2400" dirty="0"/>
              <a:t>GSTIN of e-commerce operator</a:t>
            </a:r>
          </a:p>
          <a:p>
            <a:pPr marL="1371600" lvl="2" indent="-457200">
              <a:buFont typeface="+mj-lt"/>
              <a:buAutoNum type="alphaUcPeriod"/>
            </a:pPr>
            <a:r>
              <a:rPr lang="en-IN" sz="2400" dirty="0"/>
              <a:t>Merchant ID issued by e-commerce operator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26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82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10363200" cy="1223963"/>
          </a:xfrm>
        </p:spPr>
        <p:txBody>
          <a:bodyPr/>
          <a:lstStyle/>
          <a:p>
            <a:r>
              <a:rPr lang="en-IN" dirty="0"/>
              <a:t>Track &amp; Report Invoice Series – Month on Month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59464"/>
              </p:ext>
            </p:extLst>
          </p:nvPr>
        </p:nvGraphicFramePr>
        <p:xfrm>
          <a:off x="1219200" y="1701800"/>
          <a:ext cx="10363200" cy="4462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27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32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>
            <a:normAutofit/>
          </a:bodyPr>
          <a:lstStyle/>
          <a:p>
            <a:r>
              <a:rPr lang="en-US" sz="5400" dirty="0"/>
              <a:t>Transaction Changes – Purchases</a:t>
            </a:r>
            <a:endParaRPr lang="en-IN" sz="5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28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88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1" y="0"/>
            <a:ext cx="10363200" cy="1223963"/>
          </a:xfrm>
        </p:spPr>
        <p:txBody>
          <a:bodyPr/>
          <a:lstStyle/>
          <a:p>
            <a:r>
              <a:rPr lang="en-IN" dirty="0"/>
              <a:t>GST Regime : Changes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Seamless flow of credit – Reduction in cost</a:t>
            </a:r>
          </a:p>
          <a:p>
            <a:endParaRPr lang="en-IN" dirty="0"/>
          </a:p>
          <a:p>
            <a:r>
              <a:rPr lang="en-IN" dirty="0"/>
              <a:t>Vendor Management Crucial – Credit availed on time</a:t>
            </a:r>
          </a:p>
          <a:p>
            <a:endParaRPr lang="en-IN" dirty="0"/>
          </a:p>
          <a:p>
            <a:r>
              <a:rPr lang="en-IN" dirty="0"/>
              <a:t>ALL eligible Inputs/Capital goods credit eligible</a:t>
            </a:r>
          </a:p>
          <a:p>
            <a:pPr lvl="1"/>
            <a:r>
              <a:rPr lang="en-IN" dirty="0"/>
              <a:t>previously VAT / Service Tax are not inter allowed</a:t>
            </a:r>
          </a:p>
          <a:p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29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92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110"/>
            <a:ext cx="10515600" cy="935314"/>
          </a:xfrm>
        </p:spPr>
        <p:txBody>
          <a:bodyPr>
            <a:normAutofit/>
          </a:bodyPr>
          <a:lstStyle/>
          <a:p>
            <a:r>
              <a:rPr lang="en-IN" dirty="0"/>
              <a:t>New in GST Regime : </a:t>
            </a:r>
            <a:r>
              <a:rPr lang="en-IN" u="sng" dirty="0">
                <a:solidFill>
                  <a:schemeClr val="accent5"/>
                </a:solidFill>
              </a:rPr>
              <a:t>Purchases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4641968"/>
              </p:ext>
            </p:extLst>
          </p:nvPr>
        </p:nvGraphicFramePr>
        <p:xfrm>
          <a:off x="838200" y="192261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30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18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FA5422-B3B1-42D8-9331-FBC373B97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30F04A-C4EB-4870-9307-B787411A1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CD99F1-E5A8-4940-AD6B-EE4B11F277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853315-841B-4955-8F90-ECB49849F0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03C027-F76C-484E-BB1B-FDADB53B1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28E2664-1DBC-4211-91CE-FB41C631A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AtOnc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755374"/>
            <a:ext cx="10671629" cy="935314"/>
          </a:xfrm>
        </p:spPr>
        <p:txBody>
          <a:bodyPr>
            <a:noAutofit/>
          </a:bodyPr>
          <a:lstStyle/>
          <a:p>
            <a:r>
              <a:rPr lang="en-IN" sz="4000" dirty="0"/>
              <a:t>Additional details to be captured - Purchases</a:t>
            </a:r>
            <a:endParaRPr lang="en-IN" sz="43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4681655"/>
              </p:ext>
            </p:extLst>
          </p:nvPr>
        </p:nvGraphicFramePr>
        <p:xfrm>
          <a:off x="838200" y="1690689"/>
          <a:ext cx="10515600" cy="4723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31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8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EB5526-8A98-406F-BA3F-263D9715B8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C9BC1C-3ED5-4581-AA8A-C702C744F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F6DA46-09E5-4AE2-AA9A-B8FFF098D5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ADE2333-81A3-4E71-8ADB-01EADE9E09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5D48E9-2D65-4E2E-B9FE-556DF8399B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0772" y="273162"/>
            <a:ext cx="10671629" cy="935314"/>
          </a:xfrm>
        </p:spPr>
        <p:txBody>
          <a:bodyPr>
            <a:noAutofit/>
          </a:bodyPr>
          <a:lstStyle/>
          <a:p>
            <a:r>
              <a:rPr lang="en-IN" sz="4300" dirty="0"/>
              <a:t>TDS credits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1114" y="1467444"/>
            <a:ext cx="10515600" cy="47237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600" dirty="0"/>
              <a:t>Additional details to be captured (these will be auto populate in returns)</a:t>
            </a:r>
          </a:p>
          <a:p>
            <a:pPr lvl="1"/>
            <a:r>
              <a:rPr lang="en-IN" sz="2000" dirty="0"/>
              <a:t>GSTIN of deductor</a:t>
            </a:r>
          </a:p>
          <a:p>
            <a:pPr lvl="1"/>
            <a:r>
              <a:rPr lang="en-IN" sz="2000" dirty="0"/>
              <a:t>Date of payment received</a:t>
            </a:r>
          </a:p>
          <a:p>
            <a:pPr lvl="1"/>
            <a:r>
              <a:rPr lang="en-IN" sz="2000" dirty="0"/>
              <a:t>Value on which TDS deducted</a:t>
            </a:r>
          </a:p>
          <a:p>
            <a:pPr marL="914400" lvl="2" indent="0">
              <a:buNone/>
            </a:pPr>
            <a:endParaRPr lang="en-IN" sz="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sz="2600" dirty="0"/>
              <a:t>Existing Information</a:t>
            </a:r>
          </a:p>
          <a:p>
            <a:pPr lvl="1"/>
            <a:r>
              <a:rPr lang="en-IN" sz="2000" dirty="0"/>
              <a:t>Number, date and value of invoice</a:t>
            </a:r>
          </a:p>
          <a:p>
            <a:pPr lvl="1"/>
            <a:r>
              <a:rPr lang="en-IN" sz="2000" dirty="0"/>
              <a:t>Taxable value</a:t>
            </a:r>
          </a:p>
          <a:p>
            <a:pPr lvl="1"/>
            <a:r>
              <a:rPr lang="en-IN" sz="2000" dirty="0"/>
              <a:t>Tax rate and amount</a:t>
            </a:r>
          </a:p>
          <a:p>
            <a:pPr lvl="1"/>
            <a:endParaRPr lang="en-IN" sz="500" dirty="0"/>
          </a:p>
          <a:p>
            <a:pPr marL="0" indent="0">
              <a:buNone/>
            </a:pPr>
            <a:r>
              <a:rPr lang="en-IN" sz="2400" dirty="0"/>
              <a:t>Assesse can download certificate Form </a:t>
            </a:r>
            <a:r>
              <a:rPr lang="en-IN" sz="2400" b="1" dirty="0"/>
              <a:t>GSTR 7A</a:t>
            </a:r>
            <a:r>
              <a:rPr lang="en-IN" sz="2400" dirty="0"/>
              <a:t> from the portal.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32</a:t>
            </a:fld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163" y="5521479"/>
            <a:ext cx="9331037" cy="92869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54401" y="6581439"/>
            <a:ext cx="5283200" cy="365125"/>
          </a:xfrm>
        </p:spPr>
        <p:txBody>
          <a:bodyPr/>
          <a:lstStyle/>
          <a:p>
            <a:r>
              <a:rPr lang="en-US" dirty="0"/>
              <a:t>© Indirect Taxes Committee, ICAI</a:t>
            </a:r>
          </a:p>
        </p:txBody>
      </p:sp>
    </p:spTree>
    <p:extLst>
      <p:ext uri="{BB962C8B-B14F-4D97-AF65-F5344CB8AC3E}">
        <p14:creationId xmlns:p14="http://schemas.microsoft.com/office/powerpoint/2010/main" val="322438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185" y="187483"/>
            <a:ext cx="10671629" cy="935314"/>
          </a:xfrm>
        </p:spPr>
        <p:txBody>
          <a:bodyPr>
            <a:noAutofit/>
          </a:bodyPr>
          <a:lstStyle/>
          <a:p>
            <a:r>
              <a:rPr lang="en-IN" sz="4300" dirty="0"/>
              <a:t>TCS credits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2376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sz="2600" dirty="0"/>
              <a:t>Additional details to be captured (</a:t>
            </a:r>
            <a:r>
              <a:rPr lang="en-IN" sz="2600" b="1" dirty="0"/>
              <a:t>Not auto-populated in returns</a:t>
            </a:r>
            <a:r>
              <a:rPr lang="en-IN" sz="2600" dirty="0"/>
              <a:t>)</a:t>
            </a:r>
          </a:p>
          <a:p>
            <a:pPr lvl="1"/>
            <a:r>
              <a:rPr lang="en-IN" sz="2000" dirty="0"/>
              <a:t>GSTIN of e-commerce operator</a:t>
            </a:r>
          </a:p>
          <a:p>
            <a:pPr lvl="1"/>
            <a:r>
              <a:rPr lang="en-IN" sz="2000" dirty="0"/>
              <a:t>Merchant ID given by e-commerce operator</a:t>
            </a:r>
          </a:p>
          <a:p>
            <a:pPr lvl="1"/>
            <a:r>
              <a:rPr lang="en-IN" sz="2000" dirty="0"/>
              <a:t>Gross value of supplied through portal</a:t>
            </a:r>
          </a:p>
          <a:p>
            <a:pPr lvl="1"/>
            <a:r>
              <a:rPr lang="en-IN" sz="2000" dirty="0"/>
              <a:t>Value on which TCS collected</a:t>
            </a:r>
          </a:p>
          <a:p>
            <a:pPr marL="914400" lvl="2" indent="0">
              <a:buNone/>
            </a:pPr>
            <a:endParaRPr lang="en-IN" sz="12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sz="2600" dirty="0"/>
              <a:t>Existing Information</a:t>
            </a:r>
          </a:p>
          <a:p>
            <a:pPr lvl="1"/>
            <a:r>
              <a:rPr lang="en-IN" sz="2000" dirty="0"/>
              <a:t>Number, date and value of invoice</a:t>
            </a:r>
          </a:p>
          <a:p>
            <a:pPr lvl="1"/>
            <a:r>
              <a:rPr lang="en-IN" sz="2000" dirty="0"/>
              <a:t>Taxable value</a:t>
            </a:r>
          </a:p>
          <a:p>
            <a:pPr lvl="1"/>
            <a:r>
              <a:rPr lang="en-IN" sz="2000" dirty="0"/>
              <a:t>Tax rate and amount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33</a:t>
            </a:fld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752" y="5515538"/>
            <a:ext cx="9205914" cy="768014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13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0"/>
            <a:ext cx="10363200" cy="1223963"/>
          </a:xfrm>
        </p:spPr>
        <p:txBody>
          <a:bodyPr/>
          <a:lstStyle/>
          <a:p>
            <a:r>
              <a:rPr lang="en-IN" dirty="0"/>
              <a:t>ISD : Input Service Distributor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Credits Received in Head Office / Central Office Distributed to other GSTIN of same PAN</a:t>
            </a:r>
          </a:p>
          <a:p>
            <a:pPr lvl="1"/>
            <a:r>
              <a:rPr lang="en-IN" dirty="0"/>
              <a:t>Actual Allocable (or)</a:t>
            </a:r>
          </a:p>
          <a:p>
            <a:pPr lvl="1"/>
            <a:r>
              <a:rPr lang="en-IN" dirty="0"/>
              <a:t>Turnover in that period</a:t>
            </a:r>
          </a:p>
          <a:p>
            <a:pPr lvl="1"/>
            <a:endParaRPr lang="en-IN" dirty="0"/>
          </a:p>
          <a:p>
            <a:r>
              <a:rPr lang="en-IN" dirty="0"/>
              <a:t>Accounting</a:t>
            </a:r>
          </a:p>
          <a:p>
            <a:pPr lvl="1"/>
            <a:r>
              <a:rPr lang="en-IN" dirty="0"/>
              <a:t>Corporate Office : Receive (GSTR2) &amp; Transfer Credits(GSTR7) – Current Assets</a:t>
            </a:r>
          </a:p>
          <a:p>
            <a:pPr lvl="1"/>
            <a:r>
              <a:rPr lang="en-IN" dirty="0"/>
              <a:t>Branches : Receive (GSTR2) – Current Asset</a:t>
            </a:r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34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90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/>
          <a:lstStyle/>
          <a:p>
            <a:r>
              <a:rPr lang="en-US" dirty="0"/>
              <a:t>Monthly Activities Summary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35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510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chemeClr val="accent5"/>
                </a:solidFill>
              </a:rPr>
              <a:t>Normal/Regular Tax Payers – Monthly Return*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047773"/>
              </p:ext>
            </p:extLst>
          </p:nvPr>
        </p:nvGraphicFramePr>
        <p:xfrm>
          <a:off x="193183" y="1300766"/>
          <a:ext cx="11835685" cy="5009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36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FA60E4-95D4-4582-A06D-9EAC372E77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DCDBFD9-79E0-4502-9281-A30C748E1A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DDDDA44-3A43-46EF-888F-3167E15FEE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5AB89DC-F645-4F31-9803-C7151F95A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1A3B017-024C-43C0-A7B0-640A6680C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8833128-94EA-416C-A297-433A02A586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F37D582-C7C1-4583-AB07-1D2A58C8EF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70A1A50-7B47-449A-94C0-FB594356DA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B71A052-B5FA-4843-8FB1-A53AE9B2B1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E2B6306-641D-438E-B735-28BEFF1D94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78EBB8-1560-4198-8094-9BDCE559C4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D1B3E92-89D7-4E98-B78D-011E2F7C5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AC7877A-D1CD-4A5D-8FAC-E76C576F2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0B465E-B6F7-45D3-BFC2-2086B48B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lvl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/>
          <p:cNvSpPr/>
          <p:nvPr/>
        </p:nvSpPr>
        <p:spPr>
          <a:xfrm>
            <a:off x="789785" y="172016"/>
            <a:ext cx="9682270" cy="1914191"/>
          </a:xfrm>
          <a:prstGeom prst="rect">
            <a:avLst/>
          </a:prstGeom>
          <a:solidFill>
            <a:srgbClr val="DEE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5" name="TextBox 34"/>
          <p:cNvSpPr txBox="1"/>
          <p:nvPr/>
        </p:nvSpPr>
        <p:spPr>
          <a:xfrm rot="16200000">
            <a:off x="1965601" y="-324245"/>
            <a:ext cx="461665" cy="1974000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IN" b="1" dirty="0"/>
              <a:t>Ratna Steels Portal</a:t>
            </a:r>
          </a:p>
        </p:txBody>
      </p:sp>
      <p:sp>
        <p:nvSpPr>
          <p:cNvPr id="191" name="TextBox 190"/>
          <p:cNvSpPr txBox="1"/>
          <p:nvPr/>
        </p:nvSpPr>
        <p:spPr>
          <a:xfrm rot="16200000">
            <a:off x="8895500" y="-371152"/>
            <a:ext cx="461665" cy="206940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en-IN" b="1" dirty="0"/>
              <a:t>Super Cars Ltd Portal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509" y="3431994"/>
            <a:ext cx="2371550" cy="99983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509" y="3423025"/>
            <a:ext cx="2371550" cy="9998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3508" y="3429831"/>
            <a:ext cx="2371550" cy="99983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507" y="3431986"/>
            <a:ext cx="2371550" cy="999831"/>
          </a:xfrm>
          <a:prstGeom prst="rect">
            <a:avLst/>
          </a:prstGeom>
        </p:spPr>
      </p:pic>
      <p:grpSp>
        <p:nvGrpSpPr>
          <p:cNvPr id="89" name="Group 88"/>
          <p:cNvGrpSpPr/>
          <p:nvPr/>
        </p:nvGrpSpPr>
        <p:grpSpPr>
          <a:xfrm>
            <a:off x="2636142" y="2970441"/>
            <a:ext cx="2160494" cy="1522818"/>
            <a:chOff x="3451413" y="1568808"/>
            <a:chExt cx="2160494" cy="1522818"/>
          </a:xfrm>
        </p:grpSpPr>
        <p:sp>
          <p:nvSpPr>
            <p:cNvPr id="90" name="Rectangle 89"/>
            <p:cNvSpPr/>
            <p:nvPr/>
          </p:nvSpPr>
          <p:spPr>
            <a:xfrm>
              <a:off x="3451413" y="1568808"/>
              <a:ext cx="2160494" cy="15228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514635" y="1570971"/>
              <a:ext cx="2097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/>
                <a:t>Ratna Steels GSTR-1</a:t>
              </a:r>
            </a:p>
          </p:txBody>
        </p:sp>
      </p:grpSp>
      <p:pic>
        <p:nvPicPr>
          <p:cNvPr id="88" name="Picture 8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7680" y="2945751"/>
            <a:ext cx="2213040" cy="1560711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107576" y="1196610"/>
            <a:ext cx="2445362" cy="2233222"/>
            <a:chOff x="107576" y="1196610"/>
            <a:chExt cx="2445362" cy="2233222"/>
          </a:xfrm>
        </p:grpSpPr>
        <p:sp>
          <p:nvSpPr>
            <p:cNvPr id="70" name="Rectangle 69"/>
            <p:cNvSpPr/>
            <p:nvPr/>
          </p:nvSpPr>
          <p:spPr>
            <a:xfrm>
              <a:off x="107576" y="1265946"/>
              <a:ext cx="2410906" cy="21638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42032" y="1196610"/>
              <a:ext cx="241090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Ratna Steels</a:t>
              </a:r>
            </a:p>
            <a:p>
              <a:pPr algn="ctr"/>
              <a:r>
                <a:rPr lang="en-US" sz="1600" b="1" dirty="0"/>
                <a:t>Outward Supplies Register </a:t>
              </a:r>
              <a:endParaRPr lang="en-IN" sz="1600" b="1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37435" y="3406135"/>
            <a:ext cx="1460859" cy="1310721"/>
            <a:chOff x="-372880" y="4554032"/>
            <a:chExt cx="1797805" cy="131072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1190" y="4554032"/>
              <a:ext cx="1225581" cy="941965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-372880" y="5554301"/>
              <a:ext cx="1797805" cy="310452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/>
                <a:t>Super Cars Ltd 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 flipH="1">
            <a:off x="718521" y="3383167"/>
            <a:ext cx="1375593" cy="1310721"/>
            <a:chOff x="1311770" y="4540051"/>
            <a:chExt cx="1228262" cy="1310721"/>
          </a:xfrm>
        </p:grpSpPr>
        <p:sp>
          <p:nvSpPr>
            <p:cNvPr id="8" name="Rounded Rectangle 7"/>
            <p:cNvSpPr/>
            <p:nvPr/>
          </p:nvSpPr>
          <p:spPr>
            <a:xfrm>
              <a:off x="1311770" y="5537658"/>
              <a:ext cx="1164631" cy="313114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/>
                <a:t>Ratna steels</a:t>
              </a:r>
              <a:endParaRPr lang="en-IN" sz="1600" b="1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771" y="4540051"/>
              <a:ext cx="1228261" cy="996571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 flipH="1">
            <a:off x="9809990" y="3376706"/>
            <a:ext cx="1756725" cy="1310722"/>
            <a:chOff x="663033" y="3359376"/>
            <a:chExt cx="1534191" cy="135687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77406" y="3359376"/>
              <a:ext cx="1066280" cy="1050956"/>
            </a:xfrm>
            <a:prstGeom prst="rect">
              <a:avLst/>
            </a:prstGeom>
          </p:spPr>
        </p:pic>
        <p:sp>
          <p:nvSpPr>
            <p:cNvPr id="12" name="Rounded Rectangle 11"/>
            <p:cNvSpPr/>
            <p:nvPr/>
          </p:nvSpPr>
          <p:spPr>
            <a:xfrm>
              <a:off x="663033" y="4391038"/>
              <a:ext cx="1534191" cy="325212"/>
            </a:xfrm>
            <a:prstGeom prst="round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1600" b="1" dirty="0"/>
                <a:t>Rev Automobiles</a:t>
              </a:r>
            </a:p>
          </p:txBody>
        </p:sp>
      </p:grpSp>
      <p:sp>
        <p:nvSpPr>
          <p:cNvPr id="13" name="Rounded Rectangle 12"/>
          <p:cNvSpPr/>
          <p:nvPr/>
        </p:nvSpPr>
        <p:spPr>
          <a:xfrm>
            <a:off x="258114" y="4763224"/>
            <a:ext cx="11565712" cy="1950494"/>
          </a:xfrm>
          <a:prstGeom prst="roundRect">
            <a:avLst/>
          </a:prstGeom>
          <a:solidFill>
            <a:srgbClr val="DEEBF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4356710" y="4724562"/>
            <a:ext cx="3628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Books of Super Cars Ltd for July</a:t>
            </a:r>
            <a:endParaRPr lang="en-IN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36936" y="4693888"/>
            <a:ext cx="3230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Inward Supplies Register </a:t>
            </a:r>
            <a:endParaRPr lang="en-IN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902220" y="4716856"/>
            <a:ext cx="3227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Outward Supplies Register </a:t>
            </a:r>
            <a:endParaRPr lang="en-IN" b="1" dirty="0"/>
          </a:p>
        </p:txBody>
      </p:sp>
      <p:graphicFrame>
        <p:nvGraphicFramePr>
          <p:cNvPr id="42" name="Table 41"/>
          <p:cNvGraphicFramePr>
            <a:graphicFrameLocks noGrp="1"/>
          </p:cNvGraphicFramePr>
          <p:nvPr>
            <p:extLst/>
          </p:nvPr>
        </p:nvGraphicFramePr>
        <p:xfrm>
          <a:off x="656654" y="5008038"/>
          <a:ext cx="2300298" cy="28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GST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/>
          </p:nvPr>
        </p:nvGraphicFramePr>
        <p:xfrm>
          <a:off x="658858" y="6388219"/>
          <a:ext cx="230029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1117">
                <a:tc>
                  <a:txBody>
                    <a:bodyPr/>
                    <a:lstStyle/>
                    <a:p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Tot</a:t>
                      </a:r>
                      <a:r>
                        <a:rPr lang="en-IN" sz="1000" b="1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225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2,25,000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40,500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>
            <p:extLst/>
          </p:nvPr>
        </p:nvGraphicFramePr>
        <p:xfrm>
          <a:off x="9138933" y="5014768"/>
          <a:ext cx="2300298" cy="28151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ctr"/>
                      <a:r>
                        <a:rPr lang="en-IN" sz="1200" dirty="0"/>
                        <a:t>No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/>
                        <a:t>Qty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/>
                        <a:t>Amt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/>
                        <a:t>GST</a:t>
                      </a:r>
                      <a:endParaRPr lang="en-IN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9" name="Table 68"/>
          <p:cNvGraphicFramePr>
            <a:graphicFrameLocks noGrp="1"/>
          </p:cNvGraphicFramePr>
          <p:nvPr>
            <p:extLst/>
          </p:nvPr>
        </p:nvGraphicFramePr>
        <p:xfrm>
          <a:off x="9149718" y="6392606"/>
          <a:ext cx="230029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3005">
                <a:tc>
                  <a:txBody>
                    <a:bodyPr/>
                    <a:lstStyle/>
                    <a:p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Tot</a:t>
                      </a:r>
                      <a:r>
                        <a:rPr lang="en-IN" sz="1000" b="1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215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2,36,500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42,570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1" name="Table 70"/>
          <p:cNvGraphicFramePr>
            <a:graphicFrameLocks noGrp="1"/>
          </p:cNvGraphicFramePr>
          <p:nvPr>
            <p:extLst/>
          </p:nvPr>
        </p:nvGraphicFramePr>
        <p:xfrm>
          <a:off x="186303" y="1742301"/>
          <a:ext cx="2300298" cy="28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GST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6" name="Table 75"/>
          <p:cNvGraphicFramePr>
            <a:graphicFrameLocks noGrp="1"/>
          </p:cNvGraphicFramePr>
          <p:nvPr>
            <p:extLst/>
          </p:nvPr>
        </p:nvGraphicFramePr>
        <p:xfrm>
          <a:off x="178982" y="3122482"/>
          <a:ext cx="2300298" cy="27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1117">
                <a:tc>
                  <a:txBody>
                    <a:bodyPr/>
                    <a:lstStyle/>
                    <a:p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Tot</a:t>
                      </a:r>
                      <a:r>
                        <a:rPr lang="en-IN" sz="1000" b="1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225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2,25,000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40,500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5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7420" y="3357847"/>
            <a:ext cx="2371550" cy="99983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53517" y="3357846"/>
            <a:ext cx="2365453" cy="9998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47420" y="3350263"/>
            <a:ext cx="2371550" cy="999831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30835" y="3362134"/>
            <a:ext cx="2371550" cy="999831"/>
          </a:xfrm>
          <a:prstGeom prst="rect">
            <a:avLst/>
          </a:prstGeom>
        </p:spPr>
      </p:pic>
      <p:graphicFrame>
        <p:nvGraphicFramePr>
          <p:cNvPr id="43" name="Table 42"/>
          <p:cNvGraphicFramePr>
            <a:graphicFrameLocks noGrp="1"/>
          </p:cNvGraphicFramePr>
          <p:nvPr>
            <p:extLst/>
          </p:nvPr>
        </p:nvGraphicFramePr>
        <p:xfrm>
          <a:off x="657807" y="5298518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2" name="Table 71"/>
          <p:cNvGraphicFramePr>
            <a:graphicFrameLocks noGrp="1"/>
          </p:cNvGraphicFramePr>
          <p:nvPr>
            <p:extLst/>
          </p:nvPr>
        </p:nvGraphicFramePr>
        <p:xfrm>
          <a:off x="181839" y="2026863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>
            <p:extLst/>
          </p:nvPr>
        </p:nvGraphicFramePr>
        <p:xfrm>
          <a:off x="179978" y="2312508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/>
          </p:nvPr>
        </p:nvGraphicFramePr>
        <p:xfrm>
          <a:off x="664095" y="5584751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4" name="Table 73"/>
          <p:cNvGraphicFramePr>
            <a:graphicFrameLocks noGrp="1"/>
          </p:cNvGraphicFramePr>
          <p:nvPr>
            <p:extLst/>
          </p:nvPr>
        </p:nvGraphicFramePr>
        <p:xfrm>
          <a:off x="181841" y="2594347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Table 44"/>
          <p:cNvGraphicFramePr>
            <a:graphicFrameLocks noGrp="1"/>
          </p:cNvGraphicFramePr>
          <p:nvPr>
            <p:extLst/>
          </p:nvPr>
        </p:nvGraphicFramePr>
        <p:xfrm>
          <a:off x="660367" y="5894622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/>
          </p:nvPr>
        </p:nvGraphicFramePr>
        <p:xfrm>
          <a:off x="660367" y="6141734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5" name="Table 74"/>
          <p:cNvGraphicFramePr>
            <a:graphicFrameLocks noGrp="1"/>
          </p:cNvGraphicFramePr>
          <p:nvPr>
            <p:extLst/>
          </p:nvPr>
        </p:nvGraphicFramePr>
        <p:xfrm>
          <a:off x="180491" y="2875997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9,000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5" name="Table 64"/>
          <p:cNvGraphicFramePr>
            <a:graphicFrameLocks noGrp="1"/>
          </p:cNvGraphicFramePr>
          <p:nvPr>
            <p:extLst/>
          </p:nvPr>
        </p:nvGraphicFramePr>
        <p:xfrm>
          <a:off x="9152736" y="5307498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15,840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8" name="Table 67"/>
          <p:cNvGraphicFramePr>
            <a:graphicFrameLocks noGrp="1"/>
          </p:cNvGraphicFramePr>
          <p:nvPr>
            <p:extLst/>
          </p:nvPr>
        </p:nvGraphicFramePr>
        <p:xfrm>
          <a:off x="9152737" y="6158525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8,910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6" name="Table 65"/>
          <p:cNvGraphicFramePr>
            <a:graphicFrameLocks noGrp="1"/>
          </p:cNvGraphicFramePr>
          <p:nvPr>
            <p:extLst/>
          </p:nvPr>
        </p:nvGraphicFramePr>
        <p:xfrm>
          <a:off x="9152738" y="5597209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11,880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>
            <p:extLst/>
          </p:nvPr>
        </p:nvGraphicFramePr>
        <p:xfrm>
          <a:off x="9152736" y="5877867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5,940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93" name="Group 92"/>
          <p:cNvGrpSpPr/>
          <p:nvPr/>
        </p:nvGrpSpPr>
        <p:grpSpPr>
          <a:xfrm>
            <a:off x="11054116" y="2316565"/>
            <a:ext cx="1025197" cy="840705"/>
            <a:chOff x="395536" y="5949280"/>
            <a:chExt cx="864096" cy="646325"/>
          </a:xfrm>
        </p:grpSpPr>
        <p:sp>
          <p:nvSpPr>
            <p:cNvPr id="94" name="Rounded Rectangle 93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96" name="Oval 95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7" name="Oval 96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10</a:t>
              </a: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6892880" y="2635408"/>
            <a:ext cx="2286620" cy="1836625"/>
            <a:chOff x="3451413" y="1568808"/>
            <a:chExt cx="2160494" cy="1522818"/>
          </a:xfrm>
        </p:grpSpPr>
        <p:sp>
          <p:nvSpPr>
            <p:cNvPr id="104" name="Rectangle 103"/>
            <p:cNvSpPr/>
            <p:nvPr/>
          </p:nvSpPr>
          <p:spPr>
            <a:xfrm>
              <a:off x="3451413" y="1568808"/>
              <a:ext cx="2160494" cy="15228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14635" y="1570971"/>
              <a:ext cx="209727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700" b="1" dirty="0"/>
                <a:t>Super Cars Ltd GSTR-1</a:t>
              </a:r>
            </a:p>
          </p:txBody>
        </p:sp>
      </p:grpSp>
      <p:graphicFrame>
        <p:nvGraphicFramePr>
          <p:cNvPr id="106" name="Table 105"/>
          <p:cNvGraphicFramePr>
            <a:graphicFrameLocks noGrp="1"/>
          </p:cNvGraphicFramePr>
          <p:nvPr>
            <p:extLst/>
          </p:nvPr>
        </p:nvGraphicFramePr>
        <p:xfrm>
          <a:off x="9152732" y="5274837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15,840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7" name="Table 106"/>
          <p:cNvGraphicFramePr>
            <a:graphicFrameLocks noGrp="1"/>
          </p:cNvGraphicFramePr>
          <p:nvPr>
            <p:extLst/>
          </p:nvPr>
        </p:nvGraphicFramePr>
        <p:xfrm>
          <a:off x="9152733" y="6125864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49,500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8,910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>
            <p:extLst/>
          </p:nvPr>
        </p:nvGraphicFramePr>
        <p:xfrm>
          <a:off x="9152734" y="5564548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11,880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>
            <p:extLst/>
          </p:nvPr>
        </p:nvGraphicFramePr>
        <p:xfrm>
          <a:off x="9152732" y="5845206"/>
          <a:ext cx="2300298" cy="281511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33,000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5,940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1" name="Picture 1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71753" y="2620951"/>
            <a:ext cx="2328874" cy="186553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36190" y="357900"/>
            <a:ext cx="2310584" cy="1542422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2" t="16926" r="9089" b="16852"/>
          <a:stretch/>
        </p:blipFill>
        <p:spPr>
          <a:xfrm>
            <a:off x="3744200" y="72427"/>
            <a:ext cx="4276165" cy="2193633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11055623" y="2325395"/>
            <a:ext cx="1025197" cy="840705"/>
            <a:chOff x="395536" y="5949280"/>
            <a:chExt cx="864096" cy="646325"/>
          </a:xfrm>
        </p:grpSpPr>
        <p:sp>
          <p:nvSpPr>
            <p:cNvPr id="79" name="Rounded Rectangle 78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81" name="Oval 80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3" name="Oval 82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11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850720" y="5068685"/>
            <a:ext cx="2310584" cy="1548518"/>
          </a:xfrm>
          <a:prstGeom prst="rect">
            <a:avLst/>
          </a:prstGeom>
        </p:spPr>
      </p:pic>
      <p:sp>
        <p:nvSpPr>
          <p:cNvPr id="100" name="Half Frame 99"/>
          <p:cNvSpPr/>
          <p:nvPr/>
        </p:nvSpPr>
        <p:spPr>
          <a:xfrm rot="13335925">
            <a:off x="6997533" y="5633710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1" name="Half Frame 100"/>
          <p:cNvSpPr/>
          <p:nvPr/>
        </p:nvSpPr>
        <p:spPr>
          <a:xfrm rot="13335925">
            <a:off x="6984729" y="5954959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02" name="Half Frame 101"/>
          <p:cNvSpPr/>
          <p:nvPr/>
        </p:nvSpPr>
        <p:spPr>
          <a:xfrm rot="13335925">
            <a:off x="6975697" y="6217390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0" name="Half Frame 109"/>
          <p:cNvSpPr/>
          <p:nvPr/>
        </p:nvSpPr>
        <p:spPr>
          <a:xfrm rot="13335925">
            <a:off x="2958182" y="5476587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3" name="Half Frame 112"/>
          <p:cNvSpPr/>
          <p:nvPr/>
        </p:nvSpPr>
        <p:spPr>
          <a:xfrm rot="13335925">
            <a:off x="2981595" y="5788790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18" name="Half Frame 117"/>
          <p:cNvSpPr/>
          <p:nvPr/>
        </p:nvSpPr>
        <p:spPr>
          <a:xfrm rot="13335925">
            <a:off x="2972561" y="6078380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foregroundMark x1="52500" y1="72103" x2="52500" y2="7210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8919" y="5114029"/>
            <a:ext cx="398646" cy="580528"/>
          </a:xfrm>
          <a:prstGeom prst="rect">
            <a:avLst/>
          </a:prstGeom>
        </p:spPr>
      </p:pic>
      <p:graphicFrame>
        <p:nvGraphicFramePr>
          <p:cNvPr id="120" name="Table 119"/>
          <p:cNvGraphicFramePr>
            <a:graphicFrameLocks noGrp="1"/>
          </p:cNvGraphicFramePr>
          <p:nvPr>
            <p:extLst/>
          </p:nvPr>
        </p:nvGraphicFramePr>
        <p:xfrm>
          <a:off x="664203" y="5295609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36341" y="5009316"/>
            <a:ext cx="2274005" cy="1713124"/>
          </a:xfrm>
          <a:prstGeom prst="rect">
            <a:avLst/>
          </a:prstGeom>
        </p:spPr>
      </p:pic>
      <p:graphicFrame>
        <p:nvGraphicFramePr>
          <p:cNvPr id="85" name="Table 84"/>
          <p:cNvGraphicFramePr>
            <a:graphicFrameLocks noGrp="1"/>
          </p:cNvGraphicFramePr>
          <p:nvPr>
            <p:extLst/>
          </p:nvPr>
        </p:nvGraphicFramePr>
        <p:xfrm>
          <a:off x="4915221" y="6399191"/>
          <a:ext cx="2055947" cy="274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75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7903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rgbClr val="FF0000"/>
                          </a:solidFill>
                        </a:rPr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812909" y="4999483"/>
            <a:ext cx="2274005" cy="1713124"/>
          </a:xfrm>
          <a:prstGeom prst="rect">
            <a:avLst/>
          </a:prstGeom>
        </p:spPr>
      </p:pic>
      <p:grpSp>
        <p:nvGrpSpPr>
          <p:cNvPr id="124" name="Group 123"/>
          <p:cNvGrpSpPr/>
          <p:nvPr/>
        </p:nvGrpSpPr>
        <p:grpSpPr>
          <a:xfrm>
            <a:off x="11054116" y="2332428"/>
            <a:ext cx="1025197" cy="840705"/>
            <a:chOff x="395536" y="5949280"/>
            <a:chExt cx="864096" cy="646325"/>
          </a:xfrm>
        </p:grpSpPr>
        <p:sp>
          <p:nvSpPr>
            <p:cNvPr id="125" name="Rounded Rectangle 124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127" name="Oval 126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8" name="Oval 127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15</a:t>
              </a:r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013154" y="198262"/>
            <a:ext cx="2274005" cy="1713124"/>
          </a:xfrm>
          <a:prstGeom prst="rect">
            <a:avLst/>
          </a:prstGeom>
        </p:spPr>
      </p:pic>
      <p:grpSp>
        <p:nvGrpSpPr>
          <p:cNvPr id="136" name="Group 135"/>
          <p:cNvGrpSpPr/>
          <p:nvPr/>
        </p:nvGrpSpPr>
        <p:grpSpPr>
          <a:xfrm>
            <a:off x="1036772" y="249709"/>
            <a:ext cx="2131478" cy="1522818"/>
            <a:chOff x="3442142" y="1568808"/>
            <a:chExt cx="2182751" cy="152281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7" name="Rectangle 136"/>
            <p:cNvSpPr/>
            <p:nvPr/>
          </p:nvSpPr>
          <p:spPr>
            <a:xfrm>
              <a:off x="3442142" y="1568808"/>
              <a:ext cx="2160494" cy="1522818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3443482" y="1599074"/>
              <a:ext cx="2181411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1700" b="1" dirty="0"/>
                <a:t>Ratna Steels GSTR-1A</a:t>
              </a:r>
            </a:p>
          </p:txBody>
        </p:sp>
      </p:grpSp>
      <p:graphicFrame>
        <p:nvGraphicFramePr>
          <p:cNvPr id="132" name="Table 131"/>
          <p:cNvGraphicFramePr>
            <a:graphicFrameLocks noGrp="1"/>
          </p:cNvGraphicFramePr>
          <p:nvPr>
            <p:extLst/>
          </p:nvPr>
        </p:nvGraphicFramePr>
        <p:xfrm>
          <a:off x="8090338" y="1568390"/>
          <a:ext cx="2079813" cy="27432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582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304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19" name="Group 118"/>
          <p:cNvGrpSpPr/>
          <p:nvPr/>
        </p:nvGrpSpPr>
        <p:grpSpPr>
          <a:xfrm>
            <a:off x="4381877" y="314713"/>
            <a:ext cx="2933323" cy="1064082"/>
            <a:chOff x="3988615" y="206096"/>
            <a:chExt cx="2737341" cy="1064082"/>
          </a:xfrm>
        </p:grpSpPr>
        <p:sp>
          <p:nvSpPr>
            <p:cNvPr id="121" name="Rounded Rectangle 120"/>
            <p:cNvSpPr/>
            <p:nvPr/>
          </p:nvSpPr>
          <p:spPr>
            <a:xfrm>
              <a:off x="3988615" y="206096"/>
              <a:ext cx="2737341" cy="10640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043782" y="253788"/>
              <a:ext cx="2658086" cy="1016390"/>
            </a:xfrm>
            <a:prstGeom prst="rect">
              <a:avLst/>
            </a:prstGeom>
          </p:spPr>
        </p:pic>
      </p:grpSp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1044964" y="593477"/>
          <a:ext cx="2093361" cy="281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5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1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In.No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Amt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/>
                        <a:t>GST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" name="Picture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11886" y="243008"/>
            <a:ext cx="2182557" cy="1536325"/>
          </a:xfrm>
          <a:prstGeom prst="rect">
            <a:avLst/>
          </a:prstGeom>
        </p:spPr>
      </p:pic>
      <p:pic>
        <p:nvPicPr>
          <p:cNvPr id="141" name="Picture 14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4138" y="2054255"/>
            <a:ext cx="1816651" cy="1408079"/>
          </a:xfrm>
          <a:prstGeom prst="rect">
            <a:avLst/>
          </a:prstGeom>
        </p:spPr>
      </p:pic>
      <p:grpSp>
        <p:nvGrpSpPr>
          <p:cNvPr id="142" name="Group 141"/>
          <p:cNvGrpSpPr/>
          <p:nvPr/>
        </p:nvGrpSpPr>
        <p:grpSpPr>
          <a:xfrm>
            <a:off x="226640" y="2458867"/>
            <a:ext cx="625700" cy="316683"/>
            <a:chOff x="2228324" y="3681770"/>
            <a:chExt cx="625700" cy="316683"/>
          </a:xfrm>
        </p:grpSpPr>
        <p:sp>
          <p:nvSpPr>
            <p:cNvPr id="143" name="Rectangle 142"/>
            <p:cNvSpPr/>
            <p:nvPr/>
          </p:nvSpPr>
          <p:spPr>
            <a:xfrm flipV="1">
              <a:off x="2526603" y="3815088"/>
              <a:ext cx="327421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144" name="Group 143"/>
            <p:cNvGrpSpPr/>
            <p:nvPr/>
          </p:nvGrpSpPr>
          <p:grpSpPr>
            <a:xfrm>
              <a:off x="2228324" y="3681770"/>
              <a:ext cx="316683" cy="316683"/>
              <a:chOff x="2228324" y="3681770"/>
              <a:chExt cx="316683" cy="316683"/>
            </a:xfrm>
            <a:scene3d>
              <a:camera prst="perspectiveRelaxed">
                <a:rot lat="20668629" lon="178441" rev="198152"/>
              </a:camera>
              <a:lightRig rig="threePt" dir="t"/>
            </a:scene3d>
          </p:grpSpPr>
          <p:sp>
            <p:nvSpPr>
              <p:cNvPr id="146" name="Oval 145"/>
              <p:cNvSpPr/>
              <p:nvPr/>
            </p:nvSpPr>
            <p:spPr>
              <a:xfrm>
                <a:off x="2244985" y="3701306"/>
                <a:ext cx="288094" cy="288094"/>
              </a:xfrm>
              <a:prstGeom prst="ellipse">
                <a:avLst/>
              </a:prstGeom>
              <a:solidFill>
                <a:srgbClr val="D9D9D9">
                  <a:alpha val="32941"/>
                </a:srgb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2228324" y="3681770"/>
                <a:ext cx="316683" cy="31668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pic>
        <p:nvPicPr>
          <p:cNvPr id="33" name="Picture 3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661818" y="2967661"/>
            <a:ext cx="2182557" cy="1536325"/>
          </a:xfrm>
          <a:prstGeom prst="rect">
            <a:avLst/>
          </a:prstGeom>
        </p:spPr>
      </p:pic>
      <p:graphicFrame>
        <p:nvGraphicFramePr>
          <p:cNvPr id="34" name="Table 33"/>
          <p:cNvGraphicFramePr>
            <a:graphicFrameLocks noGrp="1"/>
          </p:cNvGraphicFramePr>
          <p:nvPr>
            <p:extLst/>
          </p:nvPr>
        </p:nvGraphicFramePr>
        <p:xfrm>
          <a:off x="2704293" y="3627265"/>
          <a:ext cx="2079813" cy="27432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5820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3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8304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1,00,000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18,000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8" name="Half Frame 147"/>
          <p:cNvSpPr/>
          <p:nvPr/>
        </p:nvSpPr>
        <p:spPr>
          <a:xfrm rot="13335925">
            <a:off x="4895264" y="3538800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49" name="Half Frame 148"/>
          <p:cNvSpPr/>
          <p:nvPr/>
        </p:nvSpPr>
        <p:spPr>
          <a:xfrm rot="13335925">
            <a:off x="1853478" y="2419165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11058152" y="2339970"/>
            <a:ext cx="1025197" cy="840705"/>
            <a:chOff x="395536" y="5949280"/>
            <a:chExt cx="864096" cy="646325"/>
          </a:xfrm>
        </p:grpSpPr>
        <p:sp>
          <p:nvSpPr>
            <p:cNvPr id="157" name="Rounded Rectangle 156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159" name="Oval 158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0" name="Oval 159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16</a:t>
              </a: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11054116" y="2324496"/>
            <a:ext cx="1025197" cy="840705"/>
            <a:chOff x="395536" y="5949280"/>
            <a:chExt cx="864096" cy="646325"/>
          </a:xfrm>
        </p:grpSpPr>
        <p:sp>
          <p:nvSpPr>
            <p:cNvPr id="163" name="Rounded Rectangle 162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4" name="Rectangle 163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165" name="Oval 164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6" name="Oval 165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21</a:t>
              </a: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4356710" y="321063"/>
            <a:ext cx="3017607" cy="1079642"/>
            <a:chOff x="5137435" y="120775"/>
            <a:chExt cx="2737341" cy="1079642"/>
          </a:xfrm>
        </p:grpSpPr>
        <p:sp>
          <p:nvSpPr>
            <p:cNvPr id="169" name="Rounded Rectangle 168"/>
            <p:cNvSpPr/>
            <p:nvPr/>
          </p:nvSpPr>
          <p:spPr>
            <a:xfrm>
              <a:off x="5137435" y="120775"/>
              <a:ext cx="2737341" cy="10640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70" name="Picture 169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177062" y="151814"/>
              <a:ext cx="2658086" cy="1048603"/>
            </a:xfrm>
            <a:prstGeom prst="rect">
              <a:avLst/>
            </a:prstGeom>
          </p:spPr>
        </p:pic>
      </p:grpSp>
      <p:grpSp>
        <p:nvGrpSpPr>
          <p:cNvPr id="171" name="Group 170"/>
          <p:cNvGrpSpPr/>
          <p:nvPr/>
        </p:nvGrpSpPr>
        <p:grpSpPr>
          <a:xfrm>
            <a:off x="4429524" y="5320441"/>
            <a:ext cx="3017607" cy="1079642"/>
            <a:chOff x="5137435" y="120775"/>
            <a:chExt cx="2737341" cy="1079642"/>
          </a:xfrm>
        </p:grpSpPr>
        <p:sp>
          <p:nvSpPr>
            <p:cNvPr id="172" name="Rounded Rectangle 171"/>
            <p:cNvSpPr/>
            <p:nvPr/>
          </p:nvSpPr>
          <p:spPr>
            <a:xfrm>
              <a:off x="5137435" y="120775"/>
              <a:ext cx="2737341" cy="10640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73" name="Picture 172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5177062" y="151814"/>
              <a:ext cx="2658086" cy="1048603"/>
            </a:xfrm>
            <a:prstGeom prst="rect">
              <a:avLst/>
            </a:prstGeom>
          </p:spPr>
        </p:pic>
      </p:grpSp>
      <p:sp>
        <p:nvSpPr>
          <p:cNvPr id="175" name="Half Frame 174"/>
          <p:cNvSpPr/>
          <p:nvPr/>
        </p:nvSpPr>
        <p:spPr>
          <a:xfrm rot="13335925">
            <a:off x="2943901" y="6303204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6" name="Half Frame 175"/>
          <p:cNvSpPr/>
          <p:nvPr/>
        </p:nvSpPr>
        <p:spPr>
          <a:xfrm rot="13335925">
            <a:off x="6765297" y="5954802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aphicFrame>
        <p:nvGraphicFramePr>
          <p:cNvPr id="177" name="Table 176"/>
          <p:cNvGraphicFramePr>
            <a:graphicFrameLocks noGrp="1"/>
          </p:cNvGraphicFramePr>
          <p:nvPr>
            <p:extLst/>
          </p:nvPr>
        </p:nvGraphicFramePr>
        <p:xfrm>
          <a:off x="658212" y="5303445"/>
          <a:ext cx="2300298" cy="28151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17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33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1511"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1,00,000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b="1" dirty="0">
                          <a:solidFill>
                            <a:schemeClr val="tx1"/>
                          </a:solidFill>
                        </a:rPr>
                        <a:t>18,000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4" name="Half Frame 173"/>
          <p:cNvSpPr/>
          <p:nvPr/>
        </p:nvSpPr>
        <p:spPr>
          <a:xfrm rot="13335925">
            <a:off x="2956681" y="5212549"/>
            <a:ext cx="157082" cy="305898"/>
          </a:xfrm>
          <a:prstGeom prst="halfFrame">
            <a:avLst/>
          </a:prstGeom>
          <a:solidFill>
            <a:srgbClr val="14EA1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grpSp>
        <p:nvGrpSpPr>
          <p:cNvPr id="178" name="Group 177"/>
          <p:cNvGrpSpPr/>
          <p:nvPr/>
        </p:nvGrpSpPr>
        <p:grpSpPr>
          <a:xfrm>
            <a:off x="6437350" y="3024354"/>
            <a:ext cx="3017607" cy="1089851"/>
            <a:chOff x="8989382" y="828907"/>
            <a:chExt cx="3017607" cy="1089851"/>
          </a:xfrm>
        </p:grpSpPr>
        <p:sp>
          <p:nvSpPr>
            <p:cNvPr id="179" name="Rounded Rectangle 178"/>
            <p:cNvSpPr/>
            <p:nvPr/>
          </p:nvSpPr>
          <p:spPr>
            <a:xfrm>
              <a:off x="8989382" y="828907"/>
              <a:ext cx="3017607" cy="10640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80" name="Picture 179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9075531" y="870155"/>
              <a:ext cx="2858884" cy="1048603"/>
            </a:xfrm>
            <a:prstGeom prst="rect">
              <a:avLst/>
            </a:prstGeom>
          </p:spPr>
        </p:pic>
      </p:grpSp>
      <p:grpSp>
        <p:nvGrpSpPr>
          <p:cNvPr id="181" name="Group 180"/>
          <p:cNvGrpSpPr/>
          <p:nvPr/>
        </p:nvGrpSpPr>
        <p:grpSpPr>
          <a:xfrm>
            <a:off x="1917106" y="3047310"/>
            <a:ext cx="3017607" cy="1077440"/>
            <a:chOff x="5196602" y="1274217"/>
            <a:chExt cx="3017607" cy="1077440"/>
          </a:xfrm>
        </p:grpSpPr>
        <p:sp>
          <p:nvSpPr>
            <p:cNvPr id="182" name="Rounded Rectangle 181"/>
            <p:cNvSpPr/>
            <p:nvPr/>
          </p:nvSpPr>
          <p:spPr>
            <a:xfrm>
              <a:off x="5196602" y="1274217"/>
              <a:ext cx="3017607" cy="1064082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83" name="Picture 182"/>
            <p:cNvPicPr>
              <a:picLocks noChangeAspect="1"/>
            </p:cNvPicPr>
            <p:nvPr/>
          </p:nvPicPr>
          <p:blipFill>
            <a:blip r:embed="rId2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81865" y="1303054"/>
              <a:ext cx="2847079" cy="1048603"/>
            </a:xfrm>
            <a:prstGeom prst="rect">
              <a:avLst/>
            </a:prstGeom>
          </p:spPr>
        </p:pic>
      </p:grpSp>
      <p:sp>
        <p:nvSpPr>
          <p:cNvPr id="37" name="Rectangle 36"/>
          <p:cNvSpPr/>
          <p:nvPr/>
        </p:nvSpPr>
        <p:spPr>
          <a:xfrm>
            <a:off x="10496941" y="1196611"/>
            <a:ext cx="1671283" cy="1028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2" name="Group 31"/>
          <p:cNvGrpSpPr/>
          <p:nvPr/>
        </p:nvGrpSpPr>
        <p:grpSpPr>
          <a:xfrm>
            <a:off x="6107708" y="3179446"/>
            <a:ext cx="1597290" cy="1124704"/>
            <a:chOff x="10520659" y="1037821"/>
            <a:chExt cx="1597290" cy="1124704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0520659" y="1037821"/>
              <a:ext cx="1597290" cy="993734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10710376" y="1793193"/>
              <a:ext cx="1362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>
                  <a:solidFill>
                    <a:schemeClr val="tx2">
                      <a:lumMod val="50000"/>
                    </a:schemeClr>
                  </a:solidFill>
                </a:rPr>
                <a:t>Payment</a:t>
              </a: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1753275" y="3198722"/>
            <a:ext cx="1597290" cy="1124704"/>
            <a:chOff x="10520659" y="1037821"/>
            <a:chExt cx="1597290" cy="1124704"/>
          </a:xfrm>
        </p:grpSpPr>
        <p:pic>
          <p:nvPicPr>
            <p:cNvPr id="150" name="Picture 149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10520659" y="1037821"/>
              <a:ext cx="1597290" cy="993734"/>
            </a:xfrm>
            <a:prstGeom prst="rect">
              <a:avLst/>
            </a:prstGeom>
          </p:spPr>
        </p:pic>
        <p:sp>
          <p:nvSpPr>
            <p:cNvPr id="151" name="TextBox 150"/>
            <p:cNvSpPr txBox="1"/>
            <p:nvPr/>
          </p:nvSpPr>
          <p:spPr>
            <a:xfrm>
              <a:off x="10710376" y="1793193"/>
              <a:ext cx="1362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b="1" dirty="0">
                  <a:solidFill>
                    <a:schemeClr val="tx2">
                      <a:lumMod val="50000"/>
                    </a:schemeClr>
                  </a:solidFill>
                </a:rPr>
                <a:t>Payment</a:t>
              </a:r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11067739" y="2324496"/>
            <a:ext cx="1025197" cy="840705"/>
            <a:chOff x="395536" y="5949280"/>
            <a:chExt cx="864096" cy="646325"/>
          </a:xfrm>
        </p:grpSpPr>
        <p:sp>
          <p:nvSpPr>
            <p:cNvPr id="153" name="Rounded Rectangle 152"/>
            <p:cNvSpPr/>
            <p:nvPr/>
          </p:nvSpPr>
          <p:spPr>
            <a:xfrm>
              <a:off x="395536" y="5949280"/>
              <a:ext cx="864096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54" name="Rectangle 153"/>
            <p:cNvSpPr/>
            <p:nvPr/>
          </p:nvSpPr>
          <p:spPr>
            <a:xfrm>
              <a:off x="395536" y="5949280"/>
              <a:ext cx="864096" cy="28803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000" b="1" dirty="0"/>
                <a:t>Aug</a:t>
              </a:r>
              <a:endParaRPr lang="en-IN" sz="2400" b="1" dirty="0"/>
            </a:p>
          </p:txBody>
        </p:sp>
        <p:sp>
          <p:nvSpPr>
            <p:cNvPr id="155" name="Oval 154"/>
            <p:cNvSpPr/>
            <p:nvPr/>
          </p:nvSpPr>
          <p:spPr>
            <a:xfrm>
              <a:off x="489254" y="602128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84" name="Oval 183"/>
            <p:cNvSpPr/>
            <p:nvPr/>
          </p:nvSpPr>
          <p:spPr>
            <a:xfrm>
              <a:off x="1115616" y="6034448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08219" y="6193359"/>
              <a:ext cx="580643" cy="402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N" sz="2800" b="1" dirty="0"/>
                <a:t>20</a:t>
              </a:r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8521" y="2082240"/>
            <a:ext cx="9827698" cy="523111"/>
          </a:xfrm>
          <a:prstGeom prst="rect">
            <a:avLst/>
          </a:prstGeom>
        </p:spPr>
      </p:pic>
      <p:grpSp>
        <p:nvGrpSpPr>
          <p:cNvPr id="186" name="Group 185"/>
          <p:cNvGrpSpPr/>
          <p:nvPr/>
        </p:nvGrpSpPr>
        <p:grpSpPr>
          <a:xfrm>
            <a:off x="785349" y="5249193"/>
            <a:ext cx="625700" cy="316683"/>
            <a:chOff x="2228324" y="3681770"/>
            <a:chExt cx="625700" cy="316683"/>
          </a:xfrm>
        </p:grpSpPr>
        <p:sp>
          <p:nvSpPr>
            <p:cNvPr id="187" name="Rectangle 186"/>
            <p:cNvSpPr/>
            <p:nvPr/>
          </p:nvSpPr>
          <p:spPr>
            <a:xfrm flipV="1">
              <a:off x="2526603" y="3815088"/>
              <a:ext cx="327421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grpSp>
          <p:nvGrpSpPr>
            <p:cNvPr id="188" name="Group 187"/>
            <p:cNvGrpSpPr/>
            <p:nvPr/>
          </p:nvGrpSpPr>
          <p:grpSpPr>
            <a:xfrm>
              <a:off x="2228324" y="3681770"/>
              <a:ext cx="316683" cy="316683"/>
              <a:chOff x="2228324" y="3681770"/>
              <a:chExt cx="316683" cy="316683"/>
            </a:xfrm>
            <a:scene3d>
              <a:camera prst="perspectiveRelaxed">
                <a:rot lat="20668629" lon="178441" rev="198152"/>
              </a:camera>
              <a:lightRig rig="threePt" dir="t"/>
            </a:scene3d>
          </p:grpSpPr>
          <p:sp>
            <p:nvSpPr>
              <p:cNvPr id="189" name="Oval 188"/>
              <p:cNvSpPr/>
              <p:nvPr/>
            </p:nvSpPr>
            <p:spPr>
              <a:xfrm>
                <a:off x="2244985" y="3701306"/>
                <a:ext cx="288094" cy="288094"/>
              </a:xfrm>
              <a:prstGeom prst="ellipse">
                <a:avLst/>
              </a:prstGeom>
              <a:solidFill>
                <a:srgbClr val="D9D9D9">
                  <a:alpha val="32941"/>
                </a:srgb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2228324" y="3681770"/>
                <a:ext cx="316683" cy="31668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</p:grpSp>
      </p:grp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37</a:t>
            </a:fld>
            <a:endParaRPr lang="en-IN" dirty="0"/>
          </a:p>
        </p:txBody>
      </p:sp>
      <p:sp>
        <p:nvSpPr>
          <p:cNvPr id="39" name="Footer Placeholder 3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5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591 -0.00208 L 2.5E-6 3.7037E-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151 -0.17524 L 3.125E-6 1.85185E-6 " pathEditMode="fixed" rAng="0" ptsTypes="AA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89" y="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67 0.30093 L -2.08333E-7 -1.11111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20" y="-15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96 0.00185 L -0.00313 -7.40741E-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943 -0.21921 L 1.25E-6 -1.85185E-6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5" y="1088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993 0.2618 L 4.79167E-6 3.7037E-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77" y="-1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33 -0.00301 L -0.00313 0.00254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9 -0.27176 L 2.5E-6 -0.0050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45" y="13333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89 0.21852 L 4.79167E-6 1.11111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38" y="-1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9 -0.00347 L -0.00156 3.7037E-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89 -0.3 L -4.16667E-6 -2.59259E-6 " pathEditMode="relative" rAng="0" ptsTypes="AA">
                                      <p:cBhvr>
                                        <p:cTn id="9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49" y="1506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23 0.17894 L 3.54167E-6 2.25514E-17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59" y="-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00"/>
                            </p:stCondLst>
                            <p:childTnLst>
                              <p:par>
                                <p:cTn id="10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341 0.00486 L -4.58333E-6 -1.11111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057 -0.18773 L -4.79167E-6 -7.40741E-7 " pathEditMode="relative" rAng="0" ptsTypes="AA">
                                      <p:cBhvr>
                                        <p:cTn id="13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38 0.00046 L -0.00156 0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35 -0.23032 L -3.95833E-6 -2.22222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0" y="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76 -0.00046 L -0.00234 -2.59259E-6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6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000"/>
                            </p:stCondLst>
                            <p:childTnLst>
                              <p:par>
                                <p:cTn id="1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13 -0.27361 L -2.08333E-7 4.07407E-6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33 -0.00115 L 0.00078 -4.44444E-6 " pathEditMode="relative" rAng="0" ptsTypes="AA">
                                      <p:cBhvr>
                                        <p:cTn id="15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5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13 -0.3169 L -2.08333E-7 -1.48148E-6 " pathEditMode="relative" rAng="0" ptsTypes="AA">
                                      <p:cBhvr>
                                        <p:cTn id="163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2" y="1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0"/>
                            </p:stCondLst>
                            <p:childTnLst>
                              <p:par>
                                <p:cTn id="16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2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1.11111E-6 L 0.20547 0.17592 " pathEditMode="relative" rAng="0" ptsTypes="AA">
                                      <p:cBhvr>
                                        <p:cTn id="194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1" y="8796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65 -2.59259E-6 L 0.19844 0.16991 " pathEditMode="relative" rAng="0" ptsTypes="AA">
                                      <p:cBhvr>
                                        <p:cTn id="19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8495"/>
                                    </p:animMotion>
                                  </p:childTnLst>
                                </p:cTn>
                              </p:par>
                              <p:par>
                                <p:cTn id="1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3 -0.00324 L 0.19727 0.17315 " pathEditMode="relative" rAng="0" ptsTypes="AA">
                                      <p:cBhvr>
                                        <p:cTn id="198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8819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00"/>
                            </p:stCondLst>
                            <p:childTnLst>
                              <p:par>
                                <p:cTn id="2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-0.18463 -0.30231 " pathEditMode="relative" rAng="0" ptsTypes="AA">
                                      <p:cBhvr>
                                        <p:cTn id="244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-15116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44444E-6 L -0.18372 -0.30601 " pathEditMode="relative" rAng="0" ptsTypes="AA">
                                      <p:cBhvr>
                                        <p:cTn id="24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15301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81481E-6 L -0.18372 -0.29653 " pathEditMode="relative" rAng="0" ptsTypes="AA">
                                      <p:cBhvr>
                                        <p:cTn id="248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14838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59259E-6 L -0.18372 -0.27963 " pathEditMode="relative" rAng="0" ptsTypes="AA">
                                      <p:cBhvr>
                                        <p:cTn id="250" dur="2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93" y="-1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000"/>
                            </p:stCondLst>
                            <p:childTnLst>
                              <p:par>
                                <p:cTn id="2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000"/>
                            </p:stCondLst>
                            <p:childTnLst>
                              <p:par>
                                <p:cTn id="2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2.96296E-6 L 0.15768 -0.13982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78" y="-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2000"/>
                            </p:stCondLst>
                            <p:childTnLst>
                              <p:par>
                                <p:cTn id="289" presetID="64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15768 -0.13981 L -0.13489 -0.39584 " pathEditMode="relative" rAng="0" ptsTypes="AA">
                                      <p:cBhvr>
                                        <p:cTn id="290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45" y="-1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59259E-6 L -0.18984 -0.07894 " pathEditMode="relative" rAng="0" ptsTypes="AA">
                                      <p:cBhvr>
                                        <p:cTn id="294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2000"/>
                            </p:stCondLst>
                            <p:childTnLst>
                              <p:par>
                                <p:cTn id="296" presetID="64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9427 -0.08287 L 0.09558 -0.35811 " pathEditMode="relative" rAng="0" ptsTypes="AA">
                                      <p:cBhvr>
                                        <p:cTn id="29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2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489 -0.39584 L 0.16068 -0.39607 " pathEditMode="relative" rAng="0" ptsTypes="AA">
                                      <p:cBhvr>
                                        <p:cTn id="301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79" y="-23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3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607 -0.01458 L -4.58333E-6 -4.44444E-6 " pathEditMode="relative" rAng="0" ptsTypes="AA">
                                      <p:cBhvr>
                                        <p:cTn id="3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45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L -0.26433 0.21389 " pathEditMode="relative" rAng="0" ptsTypes="AA">
                                      <p:cBhvr>
                                        <p:cTn id="32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64" y="1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2000"/>
                            </p:stCondLst>
                            <p:childTnLst>
                              <p:par>
                                <p:cTn id="3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628 0.21273 L -0.0948 0.35347 " pathEditMode="relative" rAng="0" ptsTypes="AA">
                                      <p:cBhvr>
                                        <p:cTn id="3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68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4000"/>
                            </p:stCondLst>
                            <p:childTnLst>
                              <p:par>
                                <p:cTn id="3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06 0.35116 L -0.26263 0.68403 " pathEditMode="relative" rAng="0" ptsTypes="AA">
                                      <p:cBhvr>
                                        <p:cTn id="3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85" y="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3 0.00393 L -3.125E-6 0.12384 " pathEditMode="relative" rAng="0" ptsTypes="AA">
                                      <p:cBhvr>
                                        <p:cTn id="342" dur="3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12384 L 0.14766 0.12638 " pathEditMode="relative" rAng="0" ptsTypes="AA">
                                      <p:cBhvr>
                                        <p:cTn id="345" dur="3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6000"/>
                            </p:stCondLst>
                            <p:childTnLst>
                              <p:par>
                                <p:cTn id="3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6000"/>
                            </p:stCondLst>
                            <p:childTnLst>
                              <p:par>
                                <p:cTn id="3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8703 L 0.15352 0.09282 " pathEditMode="relative" rAng="0" ptsTypes="AA">
                                      <p:cBhvr>
                                        <p:cTn id="35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69" y="278"/>
                                    </p:animMotion>
                                  </p:childTnLst>
                                </p:cTn>
                              </p:par>
                              <p:par>
                                <p:cTn id="3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2000"/>
                            </p:stCondLst>
                            <p:childTnLst>
                              <p:par>
                                <p:cTn id="3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2" fill="hold">
                      <p:stCondLst>
                        <p:cond delay="indefinite"/>
                      </p:stCondLst>
                      <p:childTnLst>
                        <p:par>
                          <p:cTn id="373" fill="hold">
                            <p:stCondLst>
                              <p:cond delay="0"/>
                            </p:stCondLst>
                            <p:childTnLst>
                              <p:par>
                                <p:cTn id="3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4421 L 0.15495 0.04421 " pathEditMode="relative" rAng="0" ptsTypes="AA">
                                      <p:cBhvr>
                                        <p:cTn id="377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2000"/>
                            </p:stCondLst>
                            <p:childTnLst>
                              <p:par>
                                <p:cTn id="3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1" fill="hold">
                            <p:stCondLst>
                              <p:cond delay="2000"/>
                            </p:stCondLst>
                            <p:childTnLst>
                              <p:par>
                                <p:cTn id="3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8" fill="hold">
                      <p:stCondLst>
                        <p:cond delay="indefinite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277 L 0.14766 0.00277 " pathEditMode="relative" rAng="0" ptsTypes="AA">
                                      <p:cBhvr>
                                        <p:cTn id="393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2000"/>
                            </p:stCondLst>
                            <p:childTnLst>
                              <p:par>
                                <p:cTn id="3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03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4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919 -0.15995 L 1.875E-6 -1.11111E-6 " pathEditMode="relative" rAng="0" ptsTypes="AA">
                                      <p:cBhvr>
                                        <p:cTn id="42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1" y="8079"/>
                                    </p:animMotion>
                                  </p:childTnLst>
                                </p:cTn>
                              </p:par>
                              <p:par>
                                <p:cTn id="425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3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4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5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6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8" fill="hold">
                      <p:stCondLst>
                        <p:cond delay="indefinite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1" fill="hold">
                      <p:stCondLst>
                        <p:cond delay="indefinite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17044 -0.33842 " pathEditMode="relative" rAng="0" ptsTypes="AA">
                                      <p:cBhvr>
                                        <p:cTn id="4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16" y="-1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2000"/>
                            </p:stCondLst>
                            <p:childTnLst>
                              <p:par>
                                <p:cTn id="45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018 -0.33935 L -0.02383 -0.45301 " pathEditMode="relative" rAng="0" ptsTypes="AA">
                                      <p:cBhvr>
                                        <p:cTn id="45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1" y="-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4000"/>
                            </p:stCondLst>
                            <p:childTnLst>
                              <p:par>
                                <p:cTn id="45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-0.45301 L 0.26289 -0.69814 " pathEditMode="relative" rAng="0" ptsTypes="AA">
                                      <p:cBhvr>
                                        <p:cTn id="4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36" y="-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1" fill="hold">
                      <p:stCondLst>
                        <p:cond delay="indefinite"/>
                      </p:stCondLst>
                      <p:childTnLst>
                        <p:par>
                          <p:cTn id="462" fill="hold">
                            <p:stCondLst>
                              <p:cond delay="0"/>
                            </p:stCondLst>
                            <p:childTnLst>
                              <p:par>
                                <p:cTn id="4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6" dur="2000" fill="hold"/>
                                        <p:tgtEl>
                                          <p:spTgt spid="1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7" fill="hold">
                      <p:stCondLst>
                        <p:cond delay="indefinite"/>
                      </p:stCondLst>
                      <p:childTnLst>
                        <p:par>
                          <p:cTn id="468" fill="hold">
                            <p:stCondLst>
                              <p:cond delay="0"/>
                            </p:stCondLst>
                            <p:childTnLst>
                              <p:par>
                                <p:cTn id="4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2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8" fill="hold">
                      <p:stCondLst>
                        <p:cond delay="indefinite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1" dur="indefinit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2" dur="indefinite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11111E-6 L -0.57656 -0.10116 " pathEditMode="relative" rAng="0" ptsTypes="AA">
                                      <p:cBhvr>
                                        <p:cTn id="491" dur="2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45" y="-5301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1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4" presetID="1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1" presetClass="entr" presetSubtype="0" fill="hold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5" fill="hold">
                            <p:stCondLst>
                              <p:cond delay="2000"/>
                            </p:stCondLst>
                            <p:childTnLst>
                              <p:par>
                                <p:cTn id="50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29244 0.25602 " pathEditMode="relative" rAng="0" ptsTypes="AA">
                                      <p:cBhvr>
                                        <p:cTn id="5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22" y="12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2000"/>
                            </p:stCondLst>
                            <p:childTnLst>
                              <p:par>
                                <p:cTn id="5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244 0.25602 L 0.13476 0.39583 " pathEditMode="relative" rAng="0" ptsTypes="AA">
                                      <p:cBhvr>
                                        <p:cTn id="51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91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4000"/>
                            </p:stCondLst>
                            <p:childTnLst>
                              <p:par>
                                <p:cTn id="5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8" fill="hold">
                      <p:stCondLst>
                        <p:cond delay="indefinite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0"/>
                            </p:stCondLst>
                            <p:childTnLst>
                              <p:par>
                                <p:cTn id="528" presetID="42" presetClass="path" presetSubtype="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-8.33333E-7 0.08218 " pathEditMode="relative" rAng="0" ptsTypes="AA">
                                      <p:cBhvr>
                                        <p:cTn id="529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6000"/>
                            </p:stCondLst>
                            <p:childTnLst>
                              <p:par>
                                <p:cTn id="53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10352 -1.48148E-6 " pathEditMode="relative" rAng="0" ptsTypes="AA">
                                      <p:cBhvr>
                                        <p:cTn id="532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3" fill="hold">
                      <p:stCondLst>
                        <p:cond delay="indefinite"/>
                      </p:stCondLst>
                      <p:childTnLst>
                        <p:par>
                          <p:cTn id="534" fill="hold">
                            <p:stCondLst>
                              <p:cond delay="0"/>
                            </p:stCondLst>
                            <p:childTnLst>
                              <p:par>
                                <p:cTn id="5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>
                            <p:stCondLst>
                              <p:cond delay="500"/>
                            </p:stCondLst>
                            <p:childTnLst>
                              <p:par>
                                <p:cTn id="5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1000"/>
                            </p:stCondLst>
                            <p:childTnLst>
                              <p:par>
                                <p:cTn id="5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1000"/>
                            </p:stCondLst>
                            <p:childTnLst>
                              <p:par>
                                <p:cTn id="54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9" dur="indefinit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50" dur="indefinite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9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1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2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3" dur="2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4" fill="hold">
                      <p:stCondLst>
                        <p:cond delay="indefinite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187 -0.3956 L -1.66667E-6 1.11111E-6 " pathEditMode="relative" rAng="0" ptsTypes="AA">
                                      <p:cBhvr>
                                        <p:cTn id="579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19769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9 -0.39676 L 1.25E-6 1.11111E-6 " pathEditMode="relative" rAng="0" ptsTypes="AA">
                                      <p:cBhvr>
                                        <p:cTn id="583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4" fill="hold">
                      <p:stCondLst>
                        <p:cond delay="indefinite"/>
                      </p:stCondLst>
                      <p:childTnLst>
                        <p:par>
                          <p:cTn id="585" fill="hold">
                            <p:stCondLst>
                              <p:cond delay="0"/>
                            </p:stCondLst>
                            <p:childTnLst>
                              <p:par>
                                <p:cTn id="58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L 0.18385 -0.11945 " pathEditMode="relative" rAng="0" ptsTypes="AA">
                                      <p:cBhvr>
                                        <p:cTn id="587" dur="2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6" y="-6968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-0.18685 -0.1169 " pathEditMode="relative" rAng="0" ptsTypes="AA">
                                      <p:cBhvr>
                                        <p:cTn id="589" dur="2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16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0"/>
                            </p:stCondLst>
                            <p:childTnLst>
                              <p:par>
                                <p:cTn id="597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L 0.2586 -0.44352 " pathEditMode="relative" rAng="0" ptsTypes="AA">
                                      <p:cBhvr>
                                        <p:cTn id="598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56" y="-22222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111E-6 L -0.08855 -0.44143 " pathEditMode="relative" rAng="0" ptsTypes="AA">
                                      <p:cBhvr>
                                        <p:cTn id="600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4" y="-22060"/>
                                    </p:animMotion>
                                  </p:childTnLst>
                                </p:cTn>
                              </p:par>
                              <p:par>
                                <p:cTn id="601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0.1974 -0.14213 L 0.20039 -0.39561 " pathEditMode="relative" rAng="0" ptsTypes="AA">
                                      <p:cBhvr>
                                        <p:cTn id="602" dur="3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12685"/>
                                    </p:animMotion>
                                  </p:childTnLst>
                                </p:cTn>
                              </p:par>
                              <p:par>
                                <p:cTn id="603" presetID="64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17487 -0.13981 L -0.17187 -0.39329 " pathEditMode="relative" rAng="0" ptsTypes="AA">
                                      <p:cBhvr>
                                        <p:cTn id="604" dur="3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" y="-1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5" fill="hold">
                      <p:stCondLst>
                        <p:cond delay="indefinite"/>
                      </p:stCondLst>
                      <p:childTnLst>
                        <p:par>
                          <p:cTn id="606" fill="hold">
                            <p:stCondLst>
                              <p:cond delay="0"/>
                            </p:stCondLst>
                            <p:childTnLst>
                              <p:par>
                                <p:cTn id="6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9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0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1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2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2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4" fill="hold">
                      <p:stCondLst>
                        <p:cond delay="indefinite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9" dur="2000" fill="hold"/>
                                        <p:tgtEl>
                                          <p:spTgt spid="1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34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6000"/>
                            </p:stCondLst>
                            <p:childTnLst>
                              <p:par>
                                <p:cTn id="6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74 -2.96296E-6 L 0.00665 0.25185 " pathEditMode="relative" rAng="0" ptsTypes="AA">
                                      <p:cBhvr>
                                        <p:cTn id="637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18" y="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8000"/>
                            </p:stCondLst>
                            <p:childTnLst>
                              <p:par>
                                <p:cTn id="6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0.25047 L 0.17812 0.39259 " pathEditMode="relative" rAng="0" ptsTypes="AA">
                                      <p:cBhvr>
                                        <p:cTn id="640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88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786 0.39283 L 0.00703 0.72824 " pathEditMode="relative" rAng="0" ptsTypes="AA">
                                      <p:cBhvr>
                                        <p:cTn id="643" dur="2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67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2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>
                            <p:stCondLst>
                              <p:cond delay="500"/>
                            </p:stCondLst>
                            <p:childTnLst>
                              <p:par>
                                <p:cTn id="65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1000"/>
                            </p:stCondLst>
                            <p:childTnLst>
                              <p:par>
                                <p:cTn id="657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7" fill="hold">
                      <p:stCondLst>
                        <p:cond delay="indefinite"/>
                      </p:stCondLst>
                      <p:childTnLst>
                        <p:par>
                          <p:cTn id="668" fill="hold">
                            <p:stCondLst>
                              <p:cond delay="0"/>
                            </p:stCondLst>
                            <p:childTnLst>
                              <p:par>
                                <p:cTn id="6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1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4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35" grpId="0"/>
      <p:bldP spid="191" grpId="0"/>
      <p:bldP spid="13" grpId="0" animBg="1"/>
      <p:bldP spid="14" grpId="0"/>
      <p:bldP spid="15" grpId="0"/>
      <p:bldP spid="16" grpId="0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10" grpId="0" animBg="1"/>
      <p:bldP spid="110" grpId="1" animBg="1"/>
      <p:bldP spid="110" grpId="2" animBg="1"/>
      <p:bldP spid="113" grpId="0" animBg="1"/>
      <p:bldP spid="113" grpId="1" animBg="1"/>
      <p:bldP spid="113" grpId="2" animBg="1"/>
      <p:bldP spid="118" grpId="0" animBg="1"/>
      <p:bldP spid="118" grpId="1" animBg="1"/>
      <p:bldP spid="118" grpId="2" animBg="1"/>
      <p:bldP spid="148" grpId="0" animBg="1"/>
      <p:bldP spid="148" grpId="1" animBg="1"/>
      <p:bldP spid="149" grpId="0" animBg="1"/>
      <p:bldP spid="149" grpId="1" animBg="1"/>
      <p:bldP spid="175" grpId="0" animBg="1"/>
      <p:bldP spid="176" grpId="0" animBg="1"/>
      <p:bldP spid="17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Errors – Technology Support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227328"/>
              </p:ext>
            </p:extLst>
          </p:nvPr>
        </p:nvGraphicFramePr>
        <p:xfrm>
          <a:off x="838200" y="2177143"/>
          <a:ext cx="10395857" cy="399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99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056970-C3EC-4BAD-B1AF-C5B80DC166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D30E7CA-268D-4B8C-95FD-CA604F002B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B90C8D-FA28-4E57-AAE5-3615760CD4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4AEA20-829B-4BA5-90F4-9AB7EF89ED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937DAF-2E76-42B8-8F24-4D7C6C4D6F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324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Consolidated Monthly Return - GSTR-3 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Data from GSTR-1 and 2 auto-populates to GSTR-3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Accounting software should be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able to fetch data from the return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auto reconcile with books of accounts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Estimate output tax Increase / Decrease considering rectification of communicated mismatches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Track and indicate NON RECTIFIED Mismatches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39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01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Determine Liability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37426"/>
            <a:ext cx="10515600" cy="4339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Liabilities can be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Return related liabilities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Other than return related liabilities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Software should be able to track liabilities accordingly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Liability in GSTR-3 will be discharged utilising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ITC - Credits from Electronic Credit Ledger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And from Electronic Cash Ledger</a:t>
            </a:r>
          </a:p>
          <a:p>
            <a:pPr marL="457200" lvl="1" indent="0">
              <a:buNone/>
            </a:pPr>
            <a:endParaRPr lang="en-IN" dirty="0"/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40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0767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Utilize ITC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10779"/>
            <a:ext cx="10515600" cy="4781796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IN" dirty="0"/>
              <a:t>Software must be able to track and consider restrictions on utilising credits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41</a:t>
            </a:fld>
            <a:endParaRPr lang="en-IN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914" y="2141086"/>
            <a:ext cx="7748833" cy="4251489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0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Payments in GSTR-3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37426"/>
            <a:ext cx="10515600" cy="4339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Utilising ITC, Software should be able to track and report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order of preference to utilise credits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Provisional credits, matched credits, unmatched credits and their reversal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Utilising Cash*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Required amount of cash has to be deposited under CGST, SGST and IGST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Utilisation of the same can be made in GSTR-3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42</a:t>
            </a:fld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63285" y="5688588"/>
            <a:ext cx="7053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IN" dirty="0"/>
              <a:t>*Date of utilisation from cash ledger is the date of payment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17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GB" smtClean="0"/>
              <a:t>43</a:t>
            </a:fld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40956575"/>
              </p:ext>
            </p:extLst>
          </p:nvPr>
        </p:nvGraphicFramePr>
        <p:xfrm>
          <a:off x="1143000" y="2438400"/>
          <a:ext cx="10210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54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33457A-2052-45AD-A298-6359F75EB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46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Ledger Balance Reconciliation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0947" y="1731196"/>
            <a:ext cx="10515599" cy="41520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Accounting Software has to provide for reconciliation of following ledgers with books of account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Electronic cash ledger 	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Electronic credit ledger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Tax liability register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58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48" y="591735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Turnover Reconciliation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0947" y="1731196"/>
            <a:ext cx="10515599" cy="4152017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Software has to have reconciliations for AUTO POPULATED Turnover filed in GSTR 1 + 1A </a:t>
            </a: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45</a:t>
            </a:fld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443" y="3677632"/>
            <a:ext cx="5634626" cy="1708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196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/>
          <a:lstStyle/>
          <a:p>
            <a:r>
              <a:rPr lang="en-US" dirty="0"/>
              <a:t>Electronic Cash Ledger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46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0338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211" y="34284"/>
            <a:ext cx="10509722" cy="1108481"/>
          </a:xfrm>
        </p:spPr>
        <p:txBody>
          <a:bodyPr>
            <a:noAutofit/>
          </a:bodyPr>
          <a:lstStyle/>
          <a:p>
            <a:r>
              <a:rPr lang="en-US" dirty="0"/>
              <a:t>Payment Challan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47</a:t>
            </a:fld>
            <a:endParaRPr lang="en-IN" dirty="0"/>
          </a:p>
        </p:txBody>
      </p:sp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6"/>
          <a:stretch>
            <a:fillRect/>
          </a:stretch>
        </p:blipFill>
        <p:spPr bwMode="auto">
          <a:xfrm>
            <a:off x="647069" y="1440219"/>
            <a:ext cx="7821791" cy="4742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9460318" y="1389462"/>
            <a:ext cx="2581275" cy="523875"/>
          </a:xfrm>
          <a:prstGeom prst="rect">
            <a:avLst/>
          </a:prstGeom>
          <a:solidFill>
            <a:srgbClr val="2C4E86"/>
          </a:solidFill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/>
              <a:t>Unique </a:t>
            </a:r>
            <a:r>
              <a:rPr lang="en-US" altLang="en-US" sz="1400" b="1" dirty="0"/>
              <a:t>Common Portal</a:t>
            </a:r>
          </a:p>
          <a:p>
            <a:pPr algn="ctr">
              <a:defRPr/>
            </a:pPr>
            <a:r>
              <a:rPr lang="en-US" altLang="en-US" sz="1400" b="1" dirty="0"/>
              <a:t>Identification Number </a:t>
            </a:r>
            <a:r>
              <a:rPr lang="en-US" altLang="en-US" sz="1400" dirty="0"/>
              <a:t>(CPIN)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43164" y="2047876"/>
            <a:ext cx="762000" cy="381000"/>
          </a:xfrm>
          <a:prstGeom prst="rect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/>
          </a:p>
        </p:txBody>
      </p:sp>
      <p:cxnSp>
        <p:nvCxnSpPr>
          <p:cNvPr id="10" name="Elbow Connector 5"/>
          <p:cNvCxnSpPr>
            <a:cxnSpLocks noChangeShapeType="1"/>
            <a:stCxn id="9" idx="3"/>
            <a:endCxn id="8" idx="1"/>
          </p:cNvCxnSpPr>
          <p:nvPr/>
        </p:nvCxnSpPr>
        <p:spPr bwMode="auto">
          <a:xfrm flipV="1">
            <a:off x="1405164" y="1651400"/>
            <a:ext cx="8055154" cy="586976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193256" y="2014856"/>
            <a:ext cx="1162504" cy="381000"/>
          </a:xfrm>
          <a:prstGeom prst="rect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460317" y="2293938"/>
            <a:ext cx="2581275" cy="306388"/>
          </a:xfrm>
          <a:prstGeom prst="rect">
            <a:avLst/>
          </a:prstGeom>
          <a:solidFill>
            <a:srgbClr val="2C4E86"/>
          </a:solidFill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/>
              <a:t>Challan generation date</a:t>
            </a:r>
          </a:p>
        </p:txBody>
      </p:sp>
      <p:cxnSp>
        <p:nvCxnSpPr>
          <p:cNvPr id="13" name="Elbow Connector 8"/>
          <p:cNvCxnSpPr>
            <a:cxnSpLocks noChangeShapeType="1"/>
            <a:stCxn id="11" idx="0"/>
            <a:endCxn id="12" idx="1"/>
          </p:cNvCxnSpPr>
          <p:nvPr/>
        </p:nvCxnSpPr>
        <p:spPr bwMode="auto">
          <a:xfrm rot="16200000" flipH="1">
            <a:off x="6401274" y="-611910"/>
            <a:ext cx="432276" cy="5685809"/>
          </a:xfrm>
          <a:prstGeom prst="bentConnector4">
            <a:avLst>
              <a:gd name="adj1" fmla="val -52883"/>
              <a:gd name="adj2" fmla="val 55111"/>
            </a:avLst>
          </a:prstGeom>
          <a:noFill/>
          <a:ln w="9525" algn="ctr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795067" y="5956896"/>
            <a:ext cx="1447390" cy="226060"/>
          </a:xfrm>
          <a:prstGeom prst="rect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/>
          </a:p>
        </p:txBody>
      </p:sp>
      <p:sp>
        <p:nvSpPr>
          <p:cNvPr id="15" name="TextBox 16"/>
          <p:cNvSpPr txBox="1">
            <a:spLocks noChangeArrowheads="1"/>
          </p:cNvSpPr>
          <p:nvPr/>
        </p:nvSpPr>
        <p:spPr bwMode="auto">
          <a:xfrm>
            <a:off x="9245778" y="5915938"/>
            <a:ext cx="2578100" cy="307975"/>
          </a:xfrm>
          <a:prstGeom prst="rect">
            <a:avLst/>
          </a:prstGeom>
          <a:solidFill>
            <a:srgbClr val="2C4E86"/>
          </a:solidFill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/>
              <a:t>Total challan amount</a:t>
            </a:r>
          </a:p>
        </p:txBody>
      </p:sp>
      <p:cxnSp>
        <p:nvCxnSpPr>
          <p:cNvPr id="16" name="Elbow Connector 12"/>
          <p:cNvCxnSpPr>
            <a:cxnSpLocks noChangeShapeType="1"/>
            <a:stCxn id="14" idx="3"/>
            <a:endCxn id="15" idx="1"/>
          </p:cNvCxnSpPr>
          <p:nvPr/>
        </p:nvCxnSpPr>
        <p:spPr bwMode="auto">
          <a:xfrm>
            <a:off x="2242457" y="6069926"/>
            <a:ext cx="7003321" cy="12700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38"/>
          <p:cNvSpPr txBox="1">
            <a:spLocks noChangeArrowheads="1"/>
          </p:cNvSpPr>
          <p:nvPr/>
        </p:nvSpPr>
        <p:spPr bwMode="auto">
          <a:xfrm>
            <a:off x="9547565" y="2930526"/>
            <a:ext cx="2581275" cy="307975"/>
          </a:xfrm>
          <a:prstGeom prst="rect">
            <a:avLst/>
          </a:prstGeom>
          <a:solidFill>
            <a:srgbClr val="2C4E86"/>
          </a:solidFill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/>
              <a:t>Challan expiration date</a:t>
            </a:r>
          </a:p>
        </p:txBody>
      </p:sp>
      <p:sp>
        <p:nvSpPr>
          <p:cNvPr id="18" name="Rectangle 45"/>
          <p:cNvSpPr>
            <a:spLocks noChangeArrowheads="1"/>
          </p:cNvSpPr>
          <p:nvPr/>
        </p:nvSpPr>
        <p:spPr bwMode="auto">
          <a:xfrm>
            <a:off x="5845629" y="2014855"/>
            <a:ext cx="1023881" cy="414022"/>
          </a:xfrm>
          <a:prstGeom prst="rect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/>
          </a:p>
        </p:txBody>
      </p:sp>
      <p:cxnSp>
        <p:nvCxnSpPr>
          <p:cNvPr id="19" name="Elbow Connector 44"/>
          <p:cNvCxnSpPr>
            <a:cxnSpLocks noChangeShapeType="1"/>
            <a:endCxn id="17" idx="1"/>
          </p:cNvCxnSpPr>
          <p:nvPr/>
        </p:nvCxnSpPr>
        <p:spPr bwMode="auto">
          <a:xfrm>
            <a:off x="6901947" y="2238376"/>
            <a:ext cx="2645618" cy="846138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Rectangle 50"/>
          <p:cNvSpPr>
            <a:spLocks noChangeArrowheads="1"/>
          </p:cNvSpPr>
          <p:nvPr/>
        </p:nvSpPr>
        <p:spPr bwMode="auto">
          <a:xfrm>
            <a:off x="3193256" y="2535830"/>
            <a:ext cx="914400" cy="206375"/>
          </a:xfrm>
          <a:prstGeom prst="rect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2400" dirty="0"/>
          </a:p>
        </p:txBody>
      </p:sp>
      <p:sp>
        <p:nvSpPr>
          <p:cNvPr id="21" name="TextBox 52"/>
          <p:cNvSpPr txBox="1">
            <a:spLocks noChangeArrowheads="1"/>
          </p:cNvSpPr>
          <p:nvPr/>
        </p:nvSpPr>
        <p:spPr bwMode="auto">
          <a:xfrm>
            <a:off x="9384450" y="3672286"/>
            <a:ext cx="2578100" cy="307975"/>
          </a:xfrm>
          <a:prstGeom prst="rect">
            <a:avLst/>
          </a:prstGeom>
          <a:solidFill>
            <a:srgbClr val="2C4E86"/>
          </a:solidFill>
          <a:ln w="9525">
            <a:solidFill>
              <a:schemeClr val="tx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400" dirty="0"/>
              <a:t>Mode of payment</a:t>
            </a:r>
          </a:p>
        </p:txBody>
      </p:sp>
      <p:cxnSp>
        <p:nvCxnSpPr>
          <p:cNvPr id="22" name="Elbow Connector 51"/>
          <p:cNvCxnSpPr>
            <a:cxnSpLocks noChangeShapeType="1"/>
            <a:endCxn id="21" idx="1"/>
          </p:cNvCxnSpPr>
          <p:nvPr/>
        </p:nvCxnSpPr>
        <p:spPr bwMode="auto">
          <a:xfrm>
            <a:off x="4223657" y="2628221"/>
            <a:ext cx="5160793" cy="1198053"/>
          </a:xfrm>
          <a:prstGeom prst="bentConnector3">
            <a:avLst>
              <a:gd name="adj1" fmla="val 50000"/>
            </a:avLst>
          </a:prstGeom>
          <a:noFill/>
          <a:ln w="9525" algn="ctr">
            <a:solidFill>
              <a:srgbClr val="FF66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21" y="53244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Cash ledger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630392"/>
            <a:ext cx="10515600" cy="4554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Cash has to be deposited under respective heads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Cross utilisation between the ledgers with respect to Taxes, Interest, Fee, Penalty is not allowed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48</a:t>
            </a:fld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208611"/>
              </p:ext>
            </p:extLst>
          </p:nvPr>
        </p:nvGraphicFramePr>
        <p:xfrm>
          <a:off x="1211868" y="2196793"/>
          <a:ext cx="708372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15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2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2059">
                <a:tc>
                  <a:txBody>
                    <a:bodyPr/>
                    <a:lstStyle/>
                    <a:p>
                      <a:r>
                        <a:rPr lang="en-US" dirty="0"/>
                        <a:t>Major Heads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Minor Heads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059">
                <a:tc>
                  <a:txBody>
                    <a:bodyPr/>
                    <a:lstStyle/>
                    <a:p>
                      <a:r>
                        <a:rPr lang="en-US" dirty="0"/>
                        <a:t>CGST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059">
                <a:tc>
                  <a:txBody>
                    <a:bodyPr/>
                    <a:lstStyle/>
                    <a:p>
                      <a:r>
                        <a:rPr lang="en-US" dirty="0"/>
                        <a:t>SGST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059">
                <a:tc>
                  <a:txBody>
                    <a:bodyPr/>
                    <a:lstStyle/>
                    <a:p>
                      <a:r>
                        <a:rPr lang="en-US" dirty="0"/>
                        <a:t>IGST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059">
                <a:tc>
                  <a:txBody>
                    <a:bodyPr/>
                    <a:lstStyle/>
                    <a:p>
                      <a:r>
                        <a:rPr lang="en-US" dirty="0"/>
                        <a:t>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5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21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Payments – Technology Support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734532"/>
            <a:ext cx="10515600" cy="44506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Electronic Cash Ledger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is like a e-wallet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Cash has to be deposited under relevant heads ONLY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And it shall be utilised accordingly for discharging liability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Date of deposit is not the date of payment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Date of utilisation from cash ledger is the date of the payment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49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0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1850" y="1068294"/>
            <a:ext cx="10515600" cy="2852737"/>
          </a:xfrm>
        </p:spPr>
        <p:txBody>
          <a:bodyPr/>
          <a:lstStyle/>
          <a:p>
            <a:r>
              <a:rPr lang="en-US" dirty="0"/>
              <a:t>Electronic Credit Ledger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50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2704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191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Credits - Technology Support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37426"/>
            <a:ext cx="10515600" cy="4339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Software must track the credits appropriately. Credits can be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Provisional credits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Matched credits 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Unmatched credits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Software must track for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reversals of credits with appropriate reasons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 marL="457200" lvl="1" indent="0">
              <a:buNone/>
            </a:pPr>
            <a:endParaRPr lang="en-IN" dirty="0"/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51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21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Mismatch Report – GSTN Portal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630392"/>
            <a:ext cx="10515600" cy="4554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Captures </a:t>
            </a:r>
            <a:r>
              <a:rPr lang="en-US" dirty="0">
                <a:ea typeface="MS Mincho" panose="02020609040205080304" pitchFamily="49" charset="-128"/>
              </a:rPr>
              <a:t>mismatch reported by the Supplier Taxpayer &amp; Receiver Taxpayer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ea typeface="MS Mincho" panose="02020609040205080304" pitchFamily="49" charset="-128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Generated for every tax period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 filing of valid GSTR 3 by the Taxpayer (or)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21</a:t>
            </a:r>
            <a:r>
              <a:rPr lang="en-US" baseline="30000" dirty="0"/>
              <a:t>st</a:t>
            </a:r>
            <a:r>
              <a:rPr lang="en-US" dirty="0"/>
              <a:t> day of (M+1) whichever is </a:t>
            </a:r>
            <a:r>
              <a:rPr lang="en-US" b="1" u="sng" dirty="0"/>
              <a:t>later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Both supplier and receiver will be communicated on generation of mismatch report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4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21" y="0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Mismatch Report - Technology Support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630392"/>
            <a:ext cx="10515600" cy="4554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Mismatch report with respect to taxable supplies will be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Supplier mismatch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Receiver mismatch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E-Commerce mismatch</a:t>
            </a:r>
          </a:p>
          <a:p>
            <a:pPr marL="457200" lvl="1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Accounting software to Reconcile with the GSTN issued mismatch Report  - ( Section A / B / C)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41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67" y="427833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Understanding - Mismatch Report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630392"/>
            <a:ext cx="10515600" cy="4554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5"/>
                </a:solidFill>
              </a:rPr>
              <a:t>Section 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Elements in the transaction reported by receiver does not match with supplier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Addition/ modification of line items of invoices /debit notes issued by supplier, added by the receiver Taxpayer but not accepted by Supplier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ITC can be claimed in excess than reported by supplier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5"/>
                </a:solidFill>
              </a:rPr>
              <a:t>Section B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Supplier has not filed return but receiver is claiming credit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It is a mismatch resulting in creation of output liability of receiver taxpayer due to reversal of ITC claimed by the receiver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For which the supplier has not paid tax by not filing valid GSTR 3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3945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67" y="427833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Understanding - Mismatch Report</a:t>
            </a: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2321" y="1630392"/>
            <a:ext cx="10515600" cy="455474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accent5"/>
                </a:solidFill>
              </a:rPr>
              <a:t>Section C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Mismatch in cases where elements reported by supplier in respect of line items of an invoice/credit note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Which results on downward modification of tax does not match with the elements reported by the receiver in GSTR 2/ISD in GSTR 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55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424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GB" smtClean="0"/>
              <a:t>56</a:t>
            </a:fld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2980871"/>
              </p:ext>
            </p:extLst>
          </p:nvPr>
        </p:nvGraphicFramePr>
        <p:xfrm>
          <a:off x="1143000" y="2438400"/>
          <a:ext cx="10210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7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33457A-2052-45AD-A298-6359F75EB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4648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Tax credit – C/F : - Technology Support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78144"/>
            <a:ext cx="10515600" cy="481114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Unutilized credit under current regime (ST-3, VAT 100) - Carried forward as opening balance under GST</a:t>
            </a:r>
          </a:p>
          <a:p>
            <a:pPr marL="0" indent="0">
              <a:buNone/>
            </a:pPr>
            <a:endParaRPr lang="en-IN" sz="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Assessee availing exemptions like SSI, SSP and composition dealers, can take credit of those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i="1" dirty="0"/>
              <a:t>Lying</a:t>
            </a:r>
            <a:r>
              <a:rPr lang="en-IN" dirty="0"/>
              <a:t> in the stock of registered person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Purchases made within </a:t>
            </a:r>
            <a:r>
              <a:rPr lang="en-IN" i="1" dirty="0"/>
              <a:t>one year</a:t>
            </a:r>
            <a:r>
              <a:rPr lang="en-IN" dirty="0"/>
              <a:t> of the enforcement date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And must be in possession of the invoice copy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Must be eligible for claiming credit under </a:t>
            </a:r>
            <a:r>
              <a:rPr lang="en-IN" i="1" dirty="0"/>
              <a:t>both</a:t>
            </a:r>
            <a:r>
              <a:rPr lang="en-IN" dirty="0"/>
              <a:t> old law and new law</a:t>
            </a:r>
          </a:p>
          <a:p>
            <a:pPr marL="457200" lvl="1" indent="0">
              <a:buNone/>
            </a:pPr>
            <a:endParaRPr lang="en-IN" sz="700" dirty="0"/>
          </a:p>
          <a:p>
            <a:pPr marL="0" indent="0">
              <a:buNone/>
            </a:pPr>
            <a:r>
              <a:rPr lang="en-IN" dirty="0"/>
              <a:t>Calculation of the credit(stock statement) should be attested by a practicing CA or CMA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57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7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GB" smtClean="0"/>
              <a:t>58</a:t>
            </a:fld>
            <a:endParaRPr lang="en-GB" dirty="0"/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65599941"/>
              </p:ext>
            </p:extLst>
          </p:nvPr>
        </p:nvGraphicFramePr>
        <p:xfrm>
          <a:off x="1143000" y="2438400"/>
          <a:ext cx="102108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85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933457A-2052-45AD-A298-6359F75EB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4648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Supply  - Technology Support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Supply can also be characterized into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Mixed supply &amp;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Composite supply </a:t>
            </a: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endParaRPr lang="en-IN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Software must be configured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To determine the supply as mixed or composite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To provide for tax rates to be applied accordingly for such supplies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To adjust the stock quantity in the books accordingly (for mixed supply)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59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27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4648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Job work - Technology Support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59369"/>
            <a:ext cx="10515600" cy="48107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sz="500" dirty="0"/>
          </a:p>
          <a:p>
            <a:pPr marL="0" indent="0">
              <a:buNone/>
            </a:pPr>
            <a:r>
              <a:rPr lang="en-IN" dirty="0"/>
              <a:t>When goods/capital goods sent on Job work, control process to be: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1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000" dirty="0"/>
              <a:t>Have a unique reference number(URN) with the due date to return back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1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000" dirty="0"/>
              <a:t>Review &amp; Report aging generated based on URNs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1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IN" sz="2000" dirty="0"/>
              <a:t>Squaring up the URNs once the consignment returned to factory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60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50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4648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Business related issues – Pricing 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N" dirty="0"/>
              <a:t>Earlier there were multiple taxes levied and most of them were cost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N" dirty="0"/>
              <a:t>GST is being rolled out with the concept of seamless credit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N" dirty="0"/>
              <a:t>Prices has to be reviewed to check the impact of the above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N" dirty="0"/>
              <a:t>Any impact on margin must be actually passed on to the customers and the same is regulated by law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IN" dirty="0"/>
              <a:t>Re-engineering of pricing of product to be part of transition</a:t>
            </a:r>
          </a:p>
          <a:p>
            <a:pPr marL="0" indent="0">
              <a:lnSpc>
                <a:spcPct val="100000"/>
              </a:lnSpc>
              <a:buNone/>
            </a:pP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61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5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24648"/>
            <a:ext cx="10515600" cy="1405935"/>
          </a:xfrm>
        </p:spPr>
        <p:txBody>
          <a:bodyPr>
            <a:noAutofit/>
          </a:bodyPr>
          <a:lstStyle/>
          <a:p>
            <a:r>
              <a:rPr lang="en-US" dirty="0"/>
              <a:t>Business related issues – Validating creditors </a:t>
            </a:r>
            <a:br>
              <a:rPr lang="en-US" dirty="0"/>
            </a:br>
            <a:endParaRPr lang="en-IN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IN" sz="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Vendor selection plays crucial role, Since Utilising credits are dependant on his compliances</a:t>
            </a:r>
          </a:p>
          <a:p>
            <a:pPr>
              <a:buFont typeface="Wingdings" panose="05000000000000000000" pitchFamily="2" charset="2"/>
              <a:buChar char="§"/>
            </a:pPr>
            <a:endParaRPr lang="en-IN" sz="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Non Compliance by Vendor increases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Working capital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Product Cost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Reconciliation &amp; Manual efforts on Follow-up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N" dirty="0"/>
              <a:t>Reduction in GST Ratings</a:t>
            </a:r>
          </a:p>
          <a:p>
            <a:endParaRPr lang="en-IN" sz="5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N" dirty="0"/>
              <a:t>Rating for every supplier are based on timely compliances &amp; mismatches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62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58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4"/>
            <a:ext cx="10515600" cy="935314"/>
          </a:xfrm>
        </p:spPr>
        <p:txBody>
          <a:bodyPr/>
          <a:lstStyle/>
          <a:p>
            <a:r>
              <a:rPr lang="en-IN" dirty="0"/>
              <a:t>Information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IN" dirty="0"/>
              <a:t>All data of business will be online, it is necessary to ensure software and system has adequate security </a:t>
            </a:r>
          </a:p>
          <a:p>
            <a:pPr>
              <a:buFont typeface="Wingdings" pitchFamily="2" charset="2"/>
              <a:buChar char="§"/>
            </a:pPr>
            <a:r>
              <a:rPr lang="en-IN" dirty="0"/>
              <a:t>Ensure all terms and conditions are read while entering into a contract with GSPs/ASPs/TRPs</a:t>
            </a:r>
          </a:p>
          <a:p>
            <a:pPr>
              <a:buFont typeface="Wingdings" pitchFamily="2" charset="2"/>
              <a:buChar char="§"/>
            </a:pPr>
            <a:r>
              <a:rPr lang="en-IN" dirty="0"/>
              <a:t>Ensure appropriate anti-malware's and antivirus software's are installed</a:t>
            </a:r>
          </a:p>
          <a:p>
            <a:pPr>
              <a:buFont typeface="Wingdings" pitchFamily="2" charset="2"/>
              <a:buChar char="§"/>
            </a:pPr>
            <a:r>
              <a:rPr lang="en-IN" dirty="0"/>
              <a:t>Be aware of social engineering attempts</a:t>
            </a:r>
          </a:p>
          <a:p>
            <a:pPr>
              <a:buFont typeface="Wingdings" pitchFamily="2" charset="2"/>
              <a:buChar char="§"/>
            </a:pPr>
            <a:r>
              <a:rPr lang="en-IN" dirty="0"/>
              <a:t>Ensure key information like user IDs and passwords are adequately secured</a:t>
            </a:r>
          </a:p>
          <a:p>
            <a:pPr>
              <a:buFont typeface="Wingdings" pitchFamily="2" charset="2"/>
              <a:buChar char="§"/>
            </a:pPr>
            <a:r>
              <a:rPr lang="en-IN" dirty="0"/>
              <a:t>If any unauthorised account activity are suspected, appropriate security measures to be initiated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1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ERP Changes - 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64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0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ERP Review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2688445"/>
              </p:ext>
            </p:extLst>
          </p:nvPr>
        </p:nvGraphicFramePr>
        <p:xfrm>
          <a:off x="828774" y="1329179"/>
          <a:ext cx="10515600" cy="4845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9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ERP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310270" cy="4291910"/>
          </a:xfrm>
        </p:spPr>
        <p:txBody>
          <a:bodyPr/>
          <a:lstStyle/>
          <a:p>
            <a:r>
              <a:rPr lang="en-IN" dirty="0"/>
              <a:t>Master Data </a:t>
            </a:r>
          </a:p>
          <a:p>
            <a:pPr lvl="1"/>
            <a:r>
              <a:rPr lang="en-IN" dirty="0"/>
              <a:t>Updating vendor</a:t>
            </a:r>
          </a:p>
          <a:p>
            <a:pPr lvl="1"/>
            <a:r>
              <a:rPr lang="en-IN" dirty="0"/>
              <a:t>customer details </a:t>
            </a:r>
          </a:p>
          <a:p>
            <a:pPr lvl="2"/>
            <a:r>
              <a:rPr lang="en-IN" dirty="0"/>
              <a:t>invoice structure etc.. </a:t>
            </a:r>
          </a:p>
          <a:p>
            <a:pPr lvl="2"/>
            <a:endParaRPr lang="en-IN" dirty="0"/>
          </a:p>
          <a:p>
            <a:r>
              <a:rPr lang="en-IN" dirty="0"/>
              <a:t>Transaction Data</a:t>
            </a:r>
          </a:p>
          <a:p>
            <a:pPr lvl="1"/>
            <a:r>
              <a:rPr lang="en-IN" dirty="0"/>
              <a:t>Data Points for Filing Return</a:t>
            </a:r>
          </a:p>
          <a:p>
            <a:pPr lvl="1"/>
            <a:r>
              <a:rPr lang="en-IN" dirty="0"/>
              <a:t>Inventory Tracking</a:t>
            </a:r>
          </a:p>
          <a:p>
            <a:pPr lvl="1"/>
            <a:r>
              <a:rPr lang="en-IN" dirty="0"/>
              <a:t>Credit Matching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66</a:t>
            </a:fld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64965" y="1825625"/>
            <a:ext cx="4310270" cy="42919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/>
              <a:t>Registers/Reports</a:t>
            </a:r>
          </a:p>
          <a:p>
            <a:pPr lvl="1"/>
            <a:r>
              <a:rPr lang="en-IN" dirty="0"/>
              <a:t>Maintenance of records such as CGST, SGST/IGST registers. </a:t>
            </a:r>
          </a:p>
          <a:p>
            <a:pPr lvl="1"/>
            <a:r>
              <a:rPr lang="en-IN" dirty="0"/>
              <a:t>Maintain state wise CGST &amp; SGST</a:t>
            </a:r>
          </a:p>
          <a:p>
            <a:pPr lvl="2"/>
            <a:endParaRPr lang="en-IN" dirty="0"/>
          </a:p>
          <a:p>
            <a:r>
              <a:rPr lang="en-IN" dirty="0"/>
              <a:t>GSTN Interface</a:t>
            </a:r>
          </a:p>
          <a:p>
            <a:pPr lvl="1"/>
            <a:r>
              <a:rPr lang="en-IN" dirty="0"/>
              <a:t>Provision for interface with GST network for filing returns &amp; reconciliation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4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GST READINESS CHECK</a:t>
            </a:r>
            <a:endParaRPr lang="en-IN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67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8768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4"/>
            <a:ext cx="10515600" cy="935314"/>
          </a:xfrm>
        </p:spPr>
        <p:txBody>
          <a:bodyPr/>
          <a:lstStyle/>
          <a:p>
            <a:r>
              <a:rPr lang="en-IN" dirty="0"/>
              <a:t>Technology related GST Readiness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Has applicable Provisions of the law configured in Software</a:t>
            </a:r>
          </a:p>
          <a:p>
            <a:r>
              <a:rPr lang="en-US" dirty="0"/>
              <a:t>Is the team trained and aware of the Act &amp; Use of Software</a:t>
            </a:r>
          </a:p>
          <a:p>
            <a:r>
              <a:rPr lang="en-US" dirty="0"/>
              <a:t>Your Vendors are Educated and Tax compliant</a:t>
            </a:r>
          </a:p>
          <a:p>
            <a:r>
              <a:rPr lang="en-US" dirty="0"/>
              <a:t>Do you have Customers GSTIN for B2B Supplies</a:t>
            </a:r>
          </a:p>
          <a:p>
            <a:r>
              <a:rPr lang="en-US" dirty="0"/>
              <a:t>Do you have Vendors GSTIN for B2B Supplies</a:t>
            </a:r>
          </a:p>
          <a:p>
            <a:r>
              <a:rPr lang="en-US" dirty="0"/>
              <a:t>Is the Rate mapping, Product Mapping HSN code complete</a:t>
            </a:r>
          </a:p>
          <a:p>
            <a:r>
              <a:rPr lang="en-US" dirty="0"/>
              <a:t>Auto accounting of Stock movements &amp; Credits for the Branch Transfer considered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68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38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374"/>
            <a:ext cx="10515600" cy="935314"/>
          </a:xfrm>
        </p:spPr>
        <p:txBody>
          <a:bodyPr>
            <a:normAutofit fontScale="90000"/>
          </a:bodyPr>
          <a:lstStyle/>
          <a:p>
            <a:r>
              <a:rPr lang="en-IN" dirty="0"/>
              <a:t>GST Readiness                                              Contd….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Chart of Accounts/Accounting Entries / Notes updated</a:t>
            </a:r>
          </a:p>
          <a:p>
            <a:r>
              <a:rPr lang="en-US" dirty="0"/>
              <a:t>Sufficient staff + Software Reports to reconcile and communicate with Vendor/Customer on Mis-match Reports</a:t>
            </a:r>
          </a:p>
          <a:p>
            <a:r>
              <a:rPr lang="en-US" dirty="0"/>
              <a:t>Software to generate State wise GSTR returns</a:t>
            </a:r>
          </a:p>
          <a:p>
            <a:r>
              <a:rPr lang="en-US" dirty="0"/>
              <a:t>ISD – Accounting &amp; Auto Distribution of Credits</a:t>
            </a:r>
          </a:p>
          <a:p>
            <a:r>
              <a:rPr lang="en-US" dirty="0"/>
              <a:t>Ability to assess revises Sale Price of your Goods</a:t>
            </a:r>
          </a:p>
          <a:p>
            <a:r>
              <a:rPr lang="en-US" dirty="0"/>
              <a:t>Reconcile &amp; Report Correctness of Returns filed.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69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Indirect Taxes Committee, ICAI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4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928717" y="4760407"/>
            <a:ext cx="7543800" cy="158591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any Clarification, Please Contact 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Indirect Taxes Committee of ICAI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altLang="zh-TW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Email: </a:t>
            </a:r>
            <a:r>
              <a:rPr lang="en-US" altLang="zh-TW" sz="2200" dirty="0">
                <a:solidFill>
                  <a:schemeClr val="tx2">
                    <a:lumMod val="75000"/>
                  </a:schemeClr>
                </a:solidFill>
                <a:hlinkClick r:id="rId2"/>
              </a:rPr>
              <a:t>idtc@icai.in</a:t>
            </a:r>
            <a:r>
              <a:rPr lang="en-US" altLang="zh-TW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Website: </a:t>
            </a:r>
            <a:r>
              <a:rPr lang="en-US" altLang="zh-TW" sz="2200" dirty="0">
                <a:solidFill>
                  <a:schemeClr val="tx1">
                    <a:lumMod val="65000"/>
                    <a:lumOff val="35000"/>
                  </a:schemeClr>
                </a:solidFill>
                <a:hlinkClick r:id="rId3"/>
              </a:rPr>
              <a:t>www.idtc.icai.org</a:t>
            </a:r>
            <a:r>
              <a:rPr lang="en-US" altLang="zh-TW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67013" y="1987550"/>
            <a:ext cx="6657975" cy="186213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115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 You</a:t>
            </a:r>
            <a:endParaRPr lang="en-IN" sz="115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1286-1CFD-434F-91E2-447085530BDC}" type="slidenum">
              <a:rPr lang="en-IN" smtClean="0"/>
              <a:t>70</a:t>
            </a:fld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-1170" r="9237"/>
          <a:stretch/>
        </p:blipFill>
        <p:spPr>
          <a:xfrm>
            <a:off x="1009650" y="4889303"/>
            <a:ext cx="1319648" cy="1228715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Footer Placeholder 3"/>
          <p:cNvSpPr txBox="1">
            <a:spLocks/>
          </p:cNvSpPr>
          <p:nvPr/>
        </p:nvSpPr>
        <p:spPr>
          <a:xfrm>
            <a:off x="74612" y="6186268"/>
            <a:ext cx="3859212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© Indirect Taxes Committee, ICAI</a:t>
            </a:r>
          </a:p>
        </p:txBody>
      </p:sp>
    </p:spTree>
    <p:extLst>
      <p:ext uri="{BB962C8B-B14F-4D97-AF65-F5344CB8AC3E}">
        <p14:creationId xmlns:p14="http://schemas.microsoft.com/office/powerpoint/2010/main" val="3781070093"/>
      </p:ext>
    </p:extLst>
  </p:cSld>
  <p:clrMapOvr>
    <a:masterClrMapping/>
  </p:clrMapOvr>
</p:sld>
</file>

<file path=ppt/theme/theme1.xml><?xml version="1.0" encoding="utf-8"?>
<a:theme xmlns:a="http://schemas.openxmlformats.org/drawingml/2006/main" name="Tech 16x9">
  <a:themeElements>
    <a:clrScheme name="Tech_16x9">
      <a:dk1>
        <a:sysClr val="windowText" lastClr="000000"/>
      </a:dk1>
      <a:lt1>
        <a:sysClr val="window" lastClr="FFFFFF"/>
      </a:lt1>
      <a:dk2>
        <a:srgbClr val="192A52"/>
      </a:dk2>
      <a:lt2>
        <a:srgbClr val="C0C0C0"/>
      </a:lt2>
      <a:accent1>
        <a:srgbClr val="009999"/>
      </a:accent1>
      <a:accent2>
        <a:srgbClr val="E98915"/>
      </a:accent2>
      <a:accent3>
        <a:srgbClr val="A419A7"/>
      </a:accent3>
      <a:accent4>
        <a:srgbClr val="AFC34D"/>
      </a:accent4>
      <a:accent5>
        <a:srgbClr val="E5572B"/>
      </a:accent5>
      <a:accent6>
        <a:srgbClr val="6868C4"/>
      </a:accent6>
      <a:hlink>
        <a:srgbClr val="009999"/>
      </a:hlink>
      <a:folHlink>
        <a:srgbClr val="7F7F7F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ech_16x9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</a:schemeClr>
            </a:gs>
          </a:gsLst>
          <a:lin ang="5040000" scaled="1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1000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tint val="100000"/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3500000" scaled="0"/>
        </a:grad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85000">
              <a:schemeClr val="phClr">
                <a:shade val="30000"/>
                <a:satMod val="100000"/>
              </a:schemeClr>
            </a:gs>
            <a:gs pos="100000">
              <a:schemeClr val="phClr">
                <a:shade val="60000"/>
                <a:satMod val="100000"/>
              </a:schemeClr>
            </a:gs>
          </a:gsLst>
          <a:lin ang="18900000" scaled="0"/>
        </a:gradFill>
      </a:bgFillStyleLst>
    </a:fmtScheme>
  </a:themeElements>
  <a:objectDefaults>
    <a:spDef>
      <a:spPr/>
      <a:bodyPr rtlCol="0" anchor="ctr"/>
      <a:lstStyle>
        <a:defPPr algn="ctr">
          <a:defRPr sz="28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800"/>
        </a:defPPr>
      </a:lstStyle>
    </a:txDef>
  </a:objectDefaults>
  <a:extraClrSchemeLst/>
  <a:extLst>
    <a:ext uri="{05A4C25C-085E-4340-85A3-A5531E510DB2}">
      <thm15:themeFamily xmlns:thm15="http://schemas.microsoft.com/office/thememl/2012/main" name="TF02787990.potx" id="{BDB9CD5E-36EC-45F3-B87D-6D062B8A3823}" vid="{51682E2F-7C85-4D6F-AD40-072EFC8391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3244</TotalTime>
  <Words>4192</Words>
  <Application>Microsoft Office PowerPoint</Application>
  <PresentationFormat>Widescreen</PresentationFormat>
  <Paragraphs>971</Paragraphs>
  <Slides>70</Slides>
  <Notes>36</Notes>
  <HiddenSlides>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8" baseType="lpstr">
      <vt:lpstr>微軟正黑體</vt:lpstr>
      <vt:lpstr>MS Mincho</vt:lpstr>
      <vt:lpstr>Arial</vt:lpstr>
      <vt:lpstr>Calibri</vt:lpstr>
      <vt:lpstr>Cambria</vt:lpstr>
      <vt:lpstr>Trebuchet MS</vt:lpstr>
      <vt:lpstr>Wingdings</vt:lpstr>
      <vt:lpstr>Tech 16x9</vt:lpstr>
      <vt:lpstr>PowerPoint Presentation</vt:lpstr>
      <vt:lpstr>PowerPoint Presentation</vt:lpstr>
      <vt:lpstr>Agenda</vt:lpstr>
      <vt:lpstr>PowerPoint Presentation</vt:lpstr>
      <vt:lpstr>Overview</vt:lpstr>
      <vt:lpstr>How digital India plays its role in GST?</vt:lpstr>
      <vt:lpstr>Modes available to file returns</vt:lpstr>
      <vt:lpstr>PowerPoint Presentation</vt:lpstr>
      <vt:lpstr>ERP Accounting Application</vt:lpstr>
      <vt:lpstr>Some Accounting Applications used by- SME</vt:lpstr>
      <vt:lpstr>GST Implementation Challenges</vt:lpstr>
      <vt:lpstr>What changes for SMB’s day to day business?</vt:lpstr>
      <vt:lpstr>What changes for SMB’s day to day business?</vt:lpstr>
      <vt:lpstr>Master Record Changes</vt:lpstr>
      <vt:lpstr>Master Related – Chart of Accounts</vt:lpstr>
      <vt:lpstr>Master Related - Chart of Accounts</vt:lpstr>
      <vt:lpstr>Transaction Changes – Sales</vt:lpstr>
      <vt:lpstr>New in GST Regime : Sales / Supply</vt:lpstr>
      <vt:lpstr>For  B2B – SUPPLY</vt:lpstr>
      <vt:lpstr>B2C Invoices</vt:lpstr>
      <vt:lpstr>Branch Transfer</vt:lpstr>
      <vt:lpstr>Branch Transfer - Accounting</vt:lpstr>
      <vt:lpstr>HSN Code</vt:lpstr>
      <vt:lpstr>Services : SAC codes</vt:lpstr>
      <vt:lpstr>ADVANCE Receipt – Invoice Mapping</vt:lpstr>
      <vt:lpstr>Sales through e-commerce platform</vt:lpstr>
      <vt:lpstr>Track &amp; Report Invoice Series – Month on Month</vt:lpstr>
      <vt:lpstr>Transaction Changes – Purchases</vt:lpstr>
      <vt:lpstr>GST Regime : Changes</vt:lpstr>
      <vt:lpstr>New in GST Regime : Purchases</vt:lpstr>
      <vt:lpstr>Additional details to be captured - Purchases</vt:lpstr>
      <vt:lpstr>TDS credits</vt:lpstr>
      <vt:lpstr>TCS credits</vt:lpstr>
      <vt:lpstr>ISD : Input Service Distributor</vt:lpstr>
      <vt:lpstr>Monthly Activities Summary</vt:lpstr>
      <vt:lpstr>Normal/Regular Tax Payers – Monthly Return*</vt:lpstr>
      <vt:lpstr>PowerPoint Presentation</vt:lpstr>
      <vt:lpstr>Errors – Technology Support</vt:lpstr>
      <vt:lpstr>Consolidated Monthly Return - GSTR-3  </vt:lpstr>
      <vt:lpstr>Determine Liability</vt:lpstr>
      <vt:lpstr>Utilize ITC</vt:lpstr>
      <vt:lpstr>Payments in GSTR-3</vt:lpstr>
      <vt:lpstr>PowerPoint Presentation</vt:lpstr>
      <vt:lpstr>Ledger Balance Reconciliation</vt:lpstr>
      <vt:lpstr>Turnover Reconciliation</vt:lpstr>
      <vt:lpstr>Electronic Cash Ledger</vt:lpstr>
      <vt:lpstr>Payment Challan</vt:lpstr>
      <vt:lpstr>Cash ledger</vt:lpstr>
      <vt:lpstr>Payments – Technology Support</vt:lpstr>
      <vt:lpstr>Electronic Credit Ledger</vt:lpstr>
      <vt:lpstr>Credits - Technology Support</vt:lpstr>
      <vt:lpstr>Mismatch Report – GSTN Portal</vt:lpstr>
      <vt:lpstr>Mismatch Report - Technology Support</vt:lpstr>
      <vt:lpstr>Understanding - Mismatch Report</vt:lpstr>
      <vt:lpstr>Understanding - Mismatch Report</vt:lpstr>
      <vt:lpstr>PowerPoint Presentation</vt:lpstr>
      <vt:lpstr>Tax credit – C/F : - Technology Support </vt:lpstr>
      <vt:lpstr>PowerPoint Presentation</vt:lpstr>
      <vt:lpstr>Supply  - Technology Support </vt:lpstr>
      <vt:lpstr>Job work - Technology Support </vt:lpstr>
      <vt:lpstr>Business related issues – Pricing  </vt:lpstr>
      <vt:lpstr>Business related issues – Validating creditors  </vt:lpstr>
      <vt:lpstr>Information Security</vt:lpstr>
      <vt:lpstr>ERP Changes - Summary</vt:lpstr>
      <vt:lpstr>ERP Review</vt:lpstr>
      <vt:lpstr>ERP Review</vt:lpstr>
      <vt:lpstr>GST READINESS CHECK</vt:lpstr>
      <vt:lpstr>Technology related GST Readiness</vt:lpstr>
      <vt:lpstr>GST Readiness                                              Contd….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%PDF-1.5</dc:title>
  <dc:creator>Venugopal</dc:creator>
  <cp:lastModifiedBy>idtc@icai.in</cp:lastModifiedBy>
  <cp:revision>431</cp:revision>
  <dcterms:created xsi:type="dcterms:W3CDTF">2016-12-16T11:29:41Z</dcterms:created>
  <dcterms:modified xsi:type="dcterms:W3CDTF">2017-03-03T09:21:46Z</dcterms:modified>
</cp:coreProperties>
</file>